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21"/>
  </p:notesMasterIdLst>
  <p:handoutMasterIdLst>
    <p:handoutMasterId r:id="rId22"/>
  </p:handoutMasterIdLst>
  <p:sldIdLst>
    <p:sldId id="256" r:id="rId2"/>
    <p:sldId id="264" r:id="rId3"/>
    <p:sldId id="265" r:id="rId4"/>
    <p:sldId id="257" r:id="rId5"/>
    <p:sldId id="258" r:id="rId6"/>
    <p:sldId id="263" r:id="rId7"/>
    <p:sldId id="275" r:id="rId8"/>
    <p:sldId id="335" r:id="rId9"/>
    <p:sldId id="311" r:id="rId10"/>
    <p:sldId id="315" r:id="rId11"/>
    <p:sldId id="336" r:id="rId12"/>
    <p:sldId id="340" r:id="rId13"/>
    <p:sldId id="337" r:id="rId14"/>
    <p:sldId id="338" r:id="rId15"/>
    <p:sldId id="339" r:id="rId16"/>
    <p:sldId id="341" r:id="rId17"/>
    <p:sldId id="259" r:id="rId18"/>
    <p:sldId id="262" r:id="rId19"/>
    <p:sldId id="29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321F"/>
    <a:srgbClr val="E3DDD1"/>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732850-8C87-4183-BD75-7164A58810E9}" v="19" dt="2023-01-15T19:23:31.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566" y="43"/>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ברק שמעון" userId="0e93d821-b792-4eac-bdab-525d6744070d" providerId="ADAL" clId="{3C732850-8C87-4183-BD75-7164A58810E9}"/>
    <pc:docChg chg="custSel addSld delSld modSld sldOrd">
      <pc:chgData name="ברק שמעון" userId="0e93d821-b792-4eac-bdab-525d6744070d" providerId="ADAL" clId="{3C732850-8C87-4183-BD75-7164A58810E9}" dt="2023-01-17T18:03:43.716" v="304" actId="20577"/>
      <pc:docMkLst>
        <pc:docMk/>
      </pc:docMkLst>
      <pc:sldChg chg="modSp mod">
        <pc:chgData name="ברק שמעון" userId="0e93d821-b792-4eac-bdab-525d6744070d" providerId="ADAL" clId="{3C732850-8C87-4183-BD75-7164A58810E9}" dt="2023-01-17T18:03:43.716" v="304" actId="20577"/>
        <pc:sldMkLst>
          <pc:docMk/>
          <pc:sldMk cId="1434147232" sldId="257"/>
        </pc:sldMkLst>
        <pc:spChg chg="mod">
          <ac:chgData name="ברק שמעון" userId="0e93d821-b792-4eac-bdab-525d6744070d" providerId="ADAL" clId="{3C732850-8C87-4183-BD75-7164A58810E9}" dt="2023-01-17T18:03:43.716" v="304" actId="20577"/>
          <ac:spMkLst>
            <pc:docMk/>
            <pc:sldMk cId="1434147232" sldId="257"/>
            <ac:spMk id="3" creationId="{FC016F03-BA0B-7208-3A75-3CEB41E4BD83}"/>
          </ac:spMkLst>
        </pc:spChg>
      </pc:sldChg>
      <pc:sldChg chg="modSp mod">
        <pc:chgData name="ברק שמעון" userId="0e93d821-b792-4eac-bdab-525d6744070d" providerId="ADAL" clId="{3C732850-8C87-4183-BD75-7164A58810E9}" dt="2023-01-15T19:38:38.071" v="302" actId="1076"/>
        <pc:sldMkLst>
          <pc:docMk/>
          <pc:sldMk cId="309598893" sldId="264"/>
        </pc:sldMkLst>
        <pc:spChg chg="mod">
          <ac:chgData name="ברק שמעון" userId="0e93d821-b792-4eac-bdab-525d6744070d" providerId="ADAL" clId="{3C732850-8C87-4183-BD75-7164A58810E9}" dt="2023-01-15T19:16:04.408" v="212" actId="1076"/>
          <ac:spMkLst>
            <pc:docMk/>
            <pc:sldMk cId="309598893" sldId="264"/>
            <ac:spMk id="2" creationId="{BAFE9BC0-FA10-7C44-3012-DFA9B24B3C50}"/>
          </ac:spMkLst>
        </pc:spChg>
        <pc:spChg chg="mod">
          <ac:chgData name="ברק שמעון" userId="0e93d821-b792-4eac-bdab-525d6744070d" providerId="ADAL" clId="{3C732850-8C87-4183-BD75-7164A58810E9}" dt="2023-01-15T19:38:38.071" v="302" actId="1076"/>
          <ac:spMkLst>
            <pc:docMk/>
            <pc:sldMk cId="309598893" sldId="264"/>
            <ac:spMk id="4" creationId="{56C2C0CD-2C24-9186-6A2B-29B140D4C8CD}"/>
          </ac:spMkLst>
        </pc:spChg>
        <pc:spChg chg="mod">
          <ac:chgData name="ברק שמעון" userId="0e93d821-b792-4eac-bdab-525d6744070d" providerId="ADAL" clId="{3C732850-8C87-4183-BD75-7164A58810E9}" dt="2023-01-15T19:15:54.274" v="209" actId="1076"/>
          <ac:spMkLst>
            <pc:docMk/>
            <pc:sldMk cId="309598893" sldId="264"/>
            <ac:spMk id="5" creationId="{484C0CA7-6F8C-D6D0-DB56-5705303D897F}"/>
          </ac:spMkLst>
        </pc:spChg>
        <pc:spChg chg="mod">
          <ac:chgData name="ברק שמעון" userId="0e93d821-b792-4eac-bdab-525d6744070d" providerId="ADAL" clId="{3C732850-8C87-4183-BD75-7164A58810E9}" dt="2023-01-15T19:16:01.520" v="211" actId="1076"/>
          <ac:spMkLst>
            <pc:docMk/>
            <pc:sldMk cId="309598893" sldId="264"/>
            <ac:spMk id="6" creationId="{D07421A9-5B9C-5944-1441-E9FE608B808F}"/>
          </ac:spMkLst>
        </pc:spChg>
      </pc:sldChg>
      <pc:sldChg chg="addSp delSp modSp del mod">
        <pc:chgData name="ברק שמעון" userId="0e93d821-b792-4eac-bdab-525d6744070d" providerId="ADAL" clId="{3C732850-8C87-4183-BD75-7164A58810E9}" dt="2023-01-15T19:22:46.747" v="260" actId="47"/>
        <pc:sldMkLst>
          <pc:docMk/>
          <pc:sldMk cId="0" sldId="268"/>
        </pc:sldMkLst>
        <pc:spChg chg="mod">
          <ac:chgData name="ברק שמעון" userId="0e93d821-b792-4eac-bdab-525d6744070d" providerId="ADAL" clId="{3C732850-8C87-4183-BD75-7164A58810E9}" dt="2023-01-15T19:19:57.087" v="221" actId="1076"/>
          <ac:spMkLst>
            <pc:docMk/>
            <pc:sldMk cId="0" sldId="268"/>
            <ac:spMk id="4" creationId="{61A77E74-7711-11AC-D958-A886B81B4AF7}"/>
          </ac:spMkLst>
        </pc:spChg>
        <pc:picChg chg="add del mod">
          <ac:chgData name="ברק שמעון" userId="0e93d821-b792-4eac-bdab-525d6744070d" providerId="ADAL" clId="{3C732850-8C87-4183-BD75-7164A58810E9}" dt="2023-01-15T19:22:20.618" v="255" actId="478"/>
          <ac:picMkLst>
            <pc:docMk/>
            <pc:sldMk cId="0" sldId="268"/>
            <ac:picMk id="3" creationId="{C8D0D934-C5B4-B79D-4A7F-1ED3C8A6B07E}"/>
          </ac:picMkLst>
        </pc:picChg>
        <pc:picChg chg="del mod">
          <ac:chgData name="ברק שמעון" userId="0e93d821-b792-4eac-bdab-525d6744070d" providerId="ADAL" clId="{3C732850-8C87-4183-BD75-7164A58810E9}" dt="2023-01-15T19:21:17.176" v="242" actId="478"/>
          <ac:picMkLst>
            <pc:docMk/>
            <pc:sldMk cId="0" sldId="268"/>
            <ac:picMk id="6" creationId="{4C836C97-23BF-8275-DE81-63E5C19D28FF}"/>
          </ac:picMkLst>
        </pc:picChg>
        <pc:picChg chg="add del mod">
          <ac:chgData name="ברק שמעון" userId="0e93d821-b792-4eac-bdab-525d6744070d" providerId="ADAL" clId="{3C732850-8C87-4183-BD75-7164A58810E9}" dt="2023-01-15T19:22:21.229" v="256" actId="478"/>
          <ac:picMkLst>
            <pc:docMk/>
            <pc:sldMk cId="0" sldId="268"/>
            <ac:picMk id="7" creationId="{786D8CF1-947C-5134-70B5-E32C63F3F740}"/>
          </ac:picMkLst>
        </pc:picChg>
        <pc:picChg chg="del mod">
          <ac:chgData name="ברק שמעון" userId="0e93d821-b792-4eac-bdab-525d6744070d" providerId="ADAL" clId="{3C732850-8C87-4183-BD75-7164A58810E9}" dt="2023-01-15T19:21:17.551" v="243" actId="478"/>
          <ac:picMkLst>
            <pc:docMk/>
            <pc:sldMk cId="0" sldId="268"/>
            <ac:picMk id="8" creationId="{8C221931-AFC5-E2D1-1F9C-A7F7DA1E5117}"/>
          </ac:picMkLst>
        </pc:picChg>
        <pc:picChg chg="del mod">
          <ac:chgData name="ברק שמעון" userId="0e93d821-b792-4eac-bdab-525d6744070d" providerId="ADAL" clId="{3C732850-8C87-4183-BD75-7164A58810E9}" dt="2023-01-15T19:21:17.915" v="244" actId="478"/>
          <ac:picMkLst>
            <pc:docMk/>
            <pc:sldMk cId="0" sldId="268"/>
            <ac:picMk id="10" creationId="{0AAD9E84-4078-BB7B-CFA3-B9D7ADE9C1B6}"/>
          </ac:picMkLst>
        </pc:picChg>
        <pc:picChg chg="add del mod">
          <ac:chgData name="ברק שמעון" userId="0e93d821-b792-4eac-bdab-525d6744070d" providerId="ADAL" clId="{3C732850-8C87-4183-BD75-7164A58810E9}" dt="2023-01-15T19:22:44.288" v="259" actId="21"/>
          <ac:picMkLst>
            <pc:docMk/>
            <pc:sldMk cId="0" sldId="268"/>
            <ac:picMk id="11" creationId="{A38EAAB5-13C7-18DF-460D-F420C4350ADF}"/>
          </ac:picMkLst>
        </pc:picChg>
      </pc:sldChg>
      <pc:sldChg chg="modSp mod">
        <pc:chgData name="ברק שמעון" userId="0e93d821-b792-4eac-bdab-525d6744070d" providerId="ADAL" clId="{3C732850-8C87-4183-BD75-7164A58810E9}" dt="2023-01-15T19:13:56.309" v="179" actId="20577"/>
        <pc:sldMkLst>
          <pc:docMk/>
          <pc:sldMk cId="3202036382" sldId="336"/>
        </pc:sldMkLst>
        <pc:spChg chg="mod">
          <ac:chgData name="ברק שמעון" userId="0e93d821-b792-4eac-bdab-525d6744070d" providerId="ADAL" clId="{3C732850-8C87-4183-BD75-7164A58810E9}" dt="2023-01-15T19:13:56.309" v="179" actId="20577"/>
          <ac:spMkLst>
            <pc:docMk/>
            <pc:sldMk cId="3202036382" sldId="336"/>
            <ac:spMk id="9" creationId="{E9ABB198-82A3-0704-362C-12A64D348AB0}"/>
          </ac:spMkLst>
        </pc:spChg>
      </pc:sldChg>
      <pc:sldChg chg="addSp modSp mod">
        <pc:chgData name="ברק שמעון" userId="0e93d821-b792-4eac-bdab-525d6744070d" providerId="ADAL" clId="{3C732850-8C87-4183-BD75-7164A58810E9}" dt="2023-01-15T19:14:39.102" v="194" actId="20577"/>
        <pc:sldMkLst>
          <pc:docMk/>
          <pc:sldMk cId="1295377895" sldId="337"/>
        </pc:sldMkLst>
        <pc:spChg chg="mod">
          <ac:chgData name="ברק שמעון" userId="0e93d821-b792-4eac-bdab-525d6744070d" providerId="ADAL" clId="{3C732850-8C87-4183-BD75-7164A58810E9}" dt="2023-01-15T18:41:48.718" v="50" actId="1076"/>
          <ac:spMkLst>
            <pc:docMk/>
            <pc:sldMk cId="1295377895" sldId="337"/>
            <ac:spMk id="5" creationId="{D3879D59-BC14-CBAB-C41A-9A6C3ABE6DEA}"/>
          </ac:spMkLst>
        </pc:spChg>
        <pc:spChg chg="mod">
          <ac:chgData name="ברק שמעון" userId="0e93d821-b792-4eac-bdab-525d6744070d" providerId="ADAL" clId="{3C732850-8C87-4183-BD75-7164A58810E9}" dt="2023-01-15T19:14:39.102" v="194" actId="20577"/>
          <ac:spMkLst>
            <pc:docMk/>
            <pc:sldMk cId="1295377895" sldId="337"/>
            <ac:spMk id="9" creationId="{E9ABB198-82A3-0704-362C-12A64D348AB0}"/>
          </ac:spMkLst>
        </pc:spChg>
        <pc:picChg chg="add mod">
          <ac:chgData name="ברק שמעון" userId="0e93d821-b792-4eac-bdab-525d6744070d" providerId="ADAL" clId="{3C732850-8C87-4183-BD75-7164A58810E9}" dt="2023-01-15T18:41:36.101" v="45" actId="1076"/>
          <ac:picMkLst>
            <pc:docMk/>
            <pc:sldMk cId="1295377895" sldId="337"/>
            <ac:picMk id="3" creationId="{BAA04CC0-7F46-CAE2-B136-954C49D73D5A}"/>
          </ac:picMkLst>
        </pc:picChg>
        <pc:picChg chg="mod">
          <ac:chgData name="ברק שמעון" userId="0e93d821-b792-4eac-bdab-525d6744070d" providerId="ADAL" clId="{3C732850-8C87-4183-BD75-7164A58810E9}" dt="2023-01-15T18:41:42.676" v="48" actId="14100"/>
          <ac:picMkLst>
            <pc:docMk/>
            <pc:sldMk cId="1295377895" sldId="337"/>
            <ac:picMk id="6" creationId="{B70707C9-5067-3D7F-300D-E4682A857930}"/>
          </ac:picMkLst>
        </pc:picChg>
        <pc:picChg chg="mod">
          <ac:chgData name="ברק שמעון" userId="0e93d821-b792-4eac-bdab-525d6744070d" providerId="ADAL" clId="{3C732850-8C87-4183-BD75-7164A58810E9}" dt="2023-01-15T18:41:45.962" v="49" actId="1076"/>
          <ac:picMkLst>
            <pc:docMk/>
            <pc:sldMk cId="1295377895" sldId="337"/>
            <ac:picMk id="8" creationId="{6BA7FED8-F211-06C4-5AEF-CB332A5835DF}"/>
          </ac:picMkLst>
        </pc:picChg>
      </pc:sldChg>
      <pc:sldChg chg="addSp modSp mod">
        <pc:chgData name="ברק שמעון" userId="0e93d821-b792-4eac-bdab-525d6744070d" providerId="ADAL" clId="{3C732850-8C87-4183-BD75-7164A58810E9}" dt="2023-01-15T19:14:42.915" v="195" actId="20577"/>
        <pc:sldMkLst>
          <pc:docMk/>
          <pc:sldMk cId="1207382971" sldId="338"/>
        </pc:sldMkLst>
        <pc:spChg chg="mod">
          <ac:chgData name="ברק שמעון" userId="0e93d821-b792-4eac-bdab-525d6744070d" providerId="ADAL" clId="{3C732850-8C87-4183-BD75-7164A58810E9}" dt="2023-01-15T18:43:08.009" v="69" actId="1076"/>
          <ac:spMkLst>
            <pc:docMk/>
            <pc:sldMk cId="1207382971" sldId="338"/>
            <ac:spMk id="5" creationId="{D3879D59-BC14-CBAB-C41A-9A6C3ABE6DEA}"/>
          </ac:spMkLst>
        </pc:spChg>
        <pc:spChg chg="mod">
          <ac:chgData name="ברק שמעון" userId="0e93d821-b792-4eac-bdab-525d6744070d" providerId="ADAL" clId="{3C732850-8C87-4183-BD75-7164A58810E9}" dt="2023-01-15T19:14:42.915" v="195" actId="20577"/>
          <ac:spMkLst>
            <pc:docMk/>
            <pc:sldMk cId="1207382971" sldId="338"/>
            <ac:spMk id="9" creationId="{E9ABB198-82A3-0704-362C-12A64D348AB0}"/>
          </ac:spMkLst>
        </pc:spChg>
        <pc:picChg chg="mod">
          <ac:chgData name="ברק שמעון" userId="0e93d821-b792-4eac-bdab-525d6744070d" providerId="ADAL" clId="{3C732850-8C87-4183-BD75-7164A58810E9}" dt="2023-01-15T18:43:25.168" v="79" actId="14100"/>
          <ac:picMkLst>
            <pc:docMk/>
            <pc:sldMk cId="1207382971" sldId="338"/>
            <ac:picMk id="3" creationId="{9435C473-AADC-5D3D-F2CB-BDE5A64ABA26}"/>
          </ac:picMkLst>
        </pc:picChg>
        <pc:picChg chg="add mod">
          <ac:chgData name="ברק שמעון" userId="0e93d821-b792-4eac-bdab-525d6744070d" providerId="ADAL" clId="{3C732850-8C87-4183-BD75-7164A58810E9}" dt="2023-01-15T18:43:20.009" v="76" actId="1076"/>
          <ac:picMkLst>
            <pc:docMk/>
            <pc:sldMk cId="1207382971" sldId="338"/>
            <ac:picMk id="4" creationId="{146C3934-5D36-1C9C-11D8-20F5F462FDBB}"/>
          </ac:picMkLst>
        </pc:picChg>
        <pc:picChg chg="mod">
          <ac:chgData name="ברק שמעון" userId="0e93d821-b792-4eac-bdab-525d6744070d" providerId="ADAL" clId="{3C732850-8C87-4183-BD75-7164A58810E9}" dt="2023-01-15T18:43:23.318" v="78" actId="14100"/>
          <ac:picMkLst>
            <pc:docMk/>
            <pc:sldMk cId="1207382971" sldId="338"/>
            <ac:picMk id="7" creationId="{BA31B928-0BE5-F60B-4B72-80BD205233F4}"/>
          </ac:picMkLst>
        </pc:picChg>
      </pc:sldChg>
      <pc:sldChg chg="addSp delSp modSp add mod">
        <pc:chgData name="ברק שמעון" userId="0e93d821-b792-4eac-bdab-525d6744070d" providerId="ADAL" clId="{3C732850-8C87-4183-BD75-7164A58810E9}" dt="2023-01-15T19:15:18.413" v="208" actId="1076"/>
        <pc:sldMkLst>
          <pc:docMk/>
          <pc:sldMk cId="3599437979" sldId="339"/>
        </pc:sldMkLst>
        <pc:spChg chg="mod">
          <ac:chgData name="ברק שמעון" userId="0e93d821-b792-4eac-bdab-525d6744070d" providerId="ADAL" clId="{3C732850-8C87-4183-BD75-7164A58810E9}" dt="2023-01-15T18:46:26.235" v="114" actId="20577"/>
          <ac:spMkLst>
            <pc:docMk/>
            <pc:sldMk cId="3599437979" sldId="339"/>
            <ac:spMk id="5" creationId="{D3879D59-BC14-CBAB-C41A-9A6C3ABE6DEA}"/>
          </ac:spMkLst>
        </pc:spChg>
        <pc:spChg chg="mod">
          <ac:chgData name="ברק שמעון" userId="0e93d821-b792-4eac-bdab-525d6744070d" providerId="ADAL" clId="{3C732850-8C87-4183-BD75-7164A58810E9}" dt="2023-01-15T19:14:47.671" v="196" actId="20577"/>
          <ac:spMkLst>
            <pc:docMk/>
            <pc:sldMk cId="3599437979" sldId="339"/>
            <ac:spMk id="9" creationId="{E9ABB198-82A3-0704-362C-12A64D348AB0}"/>
          </ac:spMkLst>
        </pc:spChg>
        <pc:picChg chg="del">
          <ac:chgData name="ברק שמעון" userId="0e93d821-b792-4eac-bdab-525d6744070d" providerId="ADAL" clId="{3C732850-8C87-4183-BD75-7164A58810E9}" dt="2023-01-15T18:40:29.900" v="2" actId="478"/>
          <ac:picMkLst>
            <pc:docMk/>
            <pc:sldMk cId="3599437979" sldId="339"/>
            <ac:picMk id="3" creationId="{9435C473-AADC-5D3D-F2CB-BDE5A64ABA26}"/>
          </ac:picMkLst>
        </pc:picChg>
        <pc:picChg chg="add mod">
          <ac:chgData name="ברק שמעון" userId="0e93d821-b792-4eac-bdab-525d6744070d" providerId="ADAL" clId="{3C732850-8C87-4183-BD75-7164A58810E9}" dt="2023-01-15T19:15:16.178" v="207" actId="1076"/>
          <ac:picMkLst>
            <pc:docMk/>
            <pc:sldMk cId="3599437979" sldId="339"/>
            <ac:picMk id="4" creationId="{E5347C75-9B4F-06F2-48A4-4D5057F40AD5}"/>
          </ac:picMkLst>
        </pc:picChg>
        <pc:picChg chg="del">
          <ac:chgData name="ברק שמעון" userId="0e93d821-b792-4eac-bdab-525d6744070d" providerId="ADAL" clId="{3C732850-8C87-4183-BD75-7164A58810E9}" dt="2023-01-15T18:40:29.374" v="1" actId="478"/>
          <ac:picMkLst>
            <pc:docMk/>
            <pc:sldMk cId="3599437979" sldId="339"/>
            <ac:picMk id="7" creationId="{BA31B928-0BE5-F60B-4B72-80BD205233F4}"/>
          </ac:picMkLst>
        </pc:picChg>
        <pc:picChg chg="add mod">
          <ac:chgData name="ברק שמעון" userId="0e93d821-b792-4eac-bdab-525d6744070d" providerId="ADAL" clId="{3C732850-8C87-4183-BD75-7164A58810E9}" dt="2023-01-15T19:15:13.517" v="205" actId="1076"/>
          <ac:picMkLst>
            <pc:docMk/>
            <pc:sldMk cId="3599437979" sldId="339"/>
            <ac:picMk id="8" creationId="{FD484E40-07C2-5BF4-CC56-B3555129E335}"/>
          </ac:picMkLst>
        </pc:picChg>
        <pc:picChg chg="add mod">
          <ac:chgData name="ברק שמעון" userId="0e93d821-b792-4eac-bdab-525d6744070d" providerId="ADAL" clId="{3C732850-8C87-4183-BD75-7164A58810E9}" dt="2023-01-15T19:15:14.930" v="206" actId="1076"/>
          <ac:picMkLst>
            <pc:docMk/>
            <pc:sldMk cId="3599437979" sldId="339"/>
            <ac:picMk id="11" creationId="{23B73ADD-C5CE-8251-3DD8-5346DE7E334B}"/>
          </ac:picMkLst>
        </pc:picChg>
        <pc:picChg chg="add mod">
          <ac:chgData name="ברק שמעון" userId="0e93d821-b792-4eac-bdab-525d6744070d" providerId="ADAL" clId="{3C732850-8C87-4183-BD75-7164A58810E9}" dt="2023-01-15T19:15:18.413" v="208" actId="1076"/>
          <ac:picMkLst>
            <pc:docMk/>
            <pc:sldMk cId="3599437979" sldId="339"/>
            <ac:picMk id="12" creationId="{D5317729-AB88-23FF-EC89-7880DE9769DA}"/>
          </ac:picMkLst>
        </pc:picChg>
      </pc:sldChg>
      <pc:sldChg chg="addSp delSp modSp add mod">
        <pc:chgData name="ברק שמעון" userId="0e93d821-b792-4eac-bdab-525d6744070d" providerId="ADAL" clId="{3C732850-8C87-4183-BD75-7164A58810E9}" dt="2023-01-15T19:14:34.755" v="193"/>
        <pc:sldMkLst>
          <pc:docMk/>
          <pc:sldMk cId="823340096" sldId="340"/>
        </pc:sldMkLst>
        <pc:spChg chg="del">
          <ac:chgData name="ברק שמעון" userId="0e93d821-b792-4eac-bdab-525d6744070d" providerId="ADAL" clId="{3C732850-8C87-4183-BD75-7164A58810E9}" dt="2023-01-15T19:11:09.926" v="131" actId="478"/>
          <ac:spMkLst>
            <pc:docMk/>
            <pc:sldMk cId="823340096" sldId="340"/>
            <ac:spMk id="4" creationId="{5C68EE5A-BB58-E87F-35DA-D0E2359964DB}"/>
          </ac:spMkLst>
        </pc:spChg>
        <pc:spChg chg="del mod">
          <ac:chgData name="ברק שמעון" userId="0e93d821-b792-4eac-bdab-525d6744070d" providerId="ADAL" clId="{3C732850-8C87-4183-BD75-7164A58810E9}" dt="2023-01-15T19:13:00.695" v="167" actId="478"/>
          <ac:spMkLst>
            <pc:docMk/>
            <pc:sldMk cId="823340096" sldId="340"/>
            <ac:spMk id="5" creationId="{D3879D59-BC14-CBAB-C41A-9A6C3ABE6DEA}"/>
          </ac:spMkLst>
        </pc:spChg>
        <pc:spChg chg="del">
          <ac:chgData name="ברק שמעון" userId="0e93d821-b792-4eac-bdab-525d6744070d" providerId="ADAL" clId="{3C732850-8C87-4183-BD75-7164A58810E9}" dt="2023-01-15T19:11:55.721" v="153" actId="478"/>
          <ac:spMkLst>
            <pc:docMk/>
            <pc:sldMk cId="823340096" sldId="340"/>
            <ac:spMk id="9" creationId="{E9ABB198-82A3-0704-362C-12A64D348AB0}"/>
          </ac:spMkLst>
        </pc:spChg>
        <pc:spChg chg="add del mod">
          <ac:chgData name="ברק שמעון" userId="0e93d821-b792-4eac-bdab-525d6744070d" providerId="ADAL" clId="{3C732850-8C87-4183-BD75-7164A58810E9}" dt="2023-01-15T19:11:12.665" v="133" actId="478"/>
          <ac:spMkLst>
            <pc:docMk/>
            <pc:sldMk cId="823340096" sldId="340"/>
            <ac:spMk id="17" creationId="{F466522F-C7A9-C2BF-AA29-A6C93EBA5BBB}"/>
          </ac:spMkLst>
        </pc:spChg>
        <pc:spChg chg="add del mod">
          <ac:chgData name="ברק שמעון" userId="0e93d821-b792-4eac-bdab-525d6744070d" providerId="ADAL" clId="{3C732850-8C87-4183-BD75-7164A58810E9}" dt="2023-01-15T19:13:03.905" v="169" actId="478"/>
          <ac:spMkLst>
            <pc:docMk/>
            <pc:sldMk cId="823340096" sldId="340"/>
            <ac:spMk id="19" creationId="{118748E6-1EBA-19C1-765B-DC95679A2A1B}"/>
          </ac:spMkLst>
        </pc:spChg>
        <pc:spChg chg="add mod">
          <ac:chgData name="ברק שמעון" userId="0e93d821-b792-4eac-bdab-525d6744070d" providerId="ADAL" clId="{3C732850-8C87-4183-BD75-7164A58810E9}" dt="2023-01-15T19:14:24.516" v="191" actId="1076"/>
          <ac:spMkLst>
            <pc:docMk/>
            <pc:sldMk cId="823340096" sldId="340"/>
            <ac:spMk id="20" creationId="{334D04C2-4C08-1338-5575-466C5C4A39CF}"/>
          </ac:spMkLst>
        </pc:spChg>
        <pc:picChg chg="del">
          <ac:chgData name="ברק שמעון" userId="0e93d821-b792-4eac-bdab-525d6744070d" providerId="ADAL" clId="{3C732850-8C87-4183-BD75-7164A58810E9}" dt="2023-01-15T19:11:24.522" v="138" actId="478"/>
          <ac:picMkLst>
            <pc:docMk/>
            <pc:sldMk cId="823340096" sldId="340"/>
            <ac:picMk id="3" creationId="{0D2F8AFD-4C83-680E-AD70-433303E6C435}"/>
          </ac:picMkLst>
        </pc:picChg>
        <pc:picChg chg="add del mod">
          <ac:chgData name="ברק שמעון" userId="0e93d821-b792-4eac-bdab-525d6744070d" providerId="ADAL" clId="{3C732850-8C87-4183-BD75-7164A58810E9}" dt="2023-01-15T19:14:33.929" v="192" actId="21"/>
          <ac:picMkLst>
            <pc:docMk/>
            <pc:sldMk cId="823340096" sldId="340"/>
            <ac:picMk id="6" creationId="{4DFEB77A-6078-BDF7-987E-369267B4402D}"/>
          </ac:picMkLst>
        </pc:picChg>
        <pc:picChg chg="add del mod">
          <ac:chgData name="ברק שמעון" userId="0e93d821-b792-4eac-bdab-525d6744070d" providerId="ADAL" clId="{3C732850-8C87-4183-BD75-7164A58810E9}" dt="2023-01-15T19:12:51.641" v="164" actId="478"/>
          <ac:picMkLst>
            <pc:docMk/>
            <pc:sldMk cId="823340096" sldId="340"/>
            <ac:picMk id="8" creationId="{172EC31E-EEFE-D348-E44E-64EAE94BCD36}"/>
          </ac:picMkLst>
        </pc:picChg>
        <pc:picChg chg="add mod">
          <ac:chgData name="ברק שמעון" userId="0e93d821-b792-4eac-bdab-525d6744070d" providerId="ADAL" clId="{3C732850-8C87-4183-BD75-7164A58810E9}" dt="2023-01-15T19:14:18.184" v="189" actId="1076"/>
          <ac:picMkLst>
            <pc:docMk/>
            <pc:sldMk cId="823340096" sldId="340"/>
            <ac:picMk id="11" creationId="{EA8752AD-E081-137C-9DD6-90C3A191DE66}"/>
          </ac:picMkLst>
        </pc:picChg>
        <pc:picChg chg="add mod">
          <ac:chgData name="ברק שמעון" userId="0e93d821-b792-4eac-bdab-525d6744070d" providerId="ADAL" clId="{3C732850-8C87-4183-BD75-7164A58810E9}" dt="2023-01-15T19:14:14.186" v="186" actId="1076"/>
          <ac:picMkLst>
            <pc:docMk/>
            <pc:sldMk cId="823340096" sldId="340"/>
            <ac:picMk id="13" creationId="{50C6A0CD-62D8-A5FF-5508-C02E49F69536}"/>
          </ac:picMkLst>
        </pc:picChg>
        <pc:picChg chg="add mod">
          <ac:chgData name="ברק שמעון" userId="0e93d821-b792-4eac-bdab-525d6744070d" providerId="ADAL" clId="{3C732850-8C87-4183-BD75-7164A58810E9}" dt="2023-01-15T19:14:19.354" v="190" actId="1076"/>
          <ac:picMkLst>
            <pc:docMk/>
            <pc:sldMk cId="823340096" sldId="340"/>
            <ac:picMk id="15" creationId="{015E529B-C3BE-FE52-91C8-B4A8EEC59FD8}"/>
          </ac:picMkLst>
        </pc:picChg>
        <pc:picChg chg="add mod">
          <ac:chgData name="ברק שמעון" userId="0e93d821-b792-4eac-bdab-525d6744070d" providerId="ADAL" clId="{3C732850-8C87-4183-BD75-7164A58810E9}" dt="2023-01-15T19:14:34.755" v="193"/>
          <ac:picMkLst>
            <pc:docMk/>
            <pc:sldMk cId="823340096" sldId="340"/>
            <ac:picMk id="21" creationId="{C49D5E58-6130-8915-D58F-9AB2803489E1}"/>
          </ac:picMkLst>
        </pc:picChg>
      </pc:sldChg>
      <pc:sldChg chg="delSp add del mod">
        <pc:chgData name="ברק שמעון" userId="0e93d821-b792-4eac-bdab-525d6744070d" providerId="ADAL" clId="{3C732850-8C87-4183-BD75-7164A58810E9}" dt="2023-01-15T19:13:25.865" v="177" actId="47"/>
        <pc:sldMkLst>
          <pc:docMk/>
          <pc:sldMk cId="1957905117" sldId="341"/>
        </pc:sldMkLst>
        <pc:picChg chg="del">
          <ac:chgData name="ברק שמעון" userId="0e93d821-b792-4eac-bdab-525d6744070d" providerId="ADAL" clId="{3C732850-8C87-4183-BD75-7164A58810E9}" dt="2023-01-15T19:12:21.076" v="156" actId="21"/>
          <ac:picMkLst>
            <pc:docMk/>
            <pc:sldMk cId="1957905117" sldId="341"/>
            <ac:picMk id="8" creationId="{172EC31E-EEFE-D348-E44E-64EAE94BCD36}"/>
          </ac:picMkLst>
        </pc:picChg>
      </pc:sldChg>
      <pc:sldChg chg="addSp delSp modSp add mod ord">
        <pc:chgData name="ברק שמעון" userId="0e93d821-b792-4eac-bdab-525d6744070d" providerId="ADAL" clId="{3C732850-8C87-4183-BD75-7164A58810E9}" dt="2023-01-15T19:24:43.798" v="298" actId="1076"/>
        <pc:sldMkLst>
          <pc:docMk/>
          <pc:sldMk cId="3581607096" sldId="341"/>
        </pc:sldMkLst>
        <pc:spChg chg="mod">
          <ac:chgData name="ברק שמעון" userId="0e93d821-b792-4eac-bdab-525d6744070d" providerId="ADAL" clId="{3C732850-8C87-4183-BD75-7164A58810E9}" dt="2023-01-15T19:23:37.437" v="270" actId="1076"/>
          <ac:spMkLst>
            <pc:docMk/>
            <pc:sldMk cId="3581607096" sldId="341"/>
            <ac:spMk id="4" creationId="{61A77E74-7711-11AC-D958-A886B81B4AF7}"/>
          </ac:spMkLst>
        </pc:spChg>
        <pc:picChg chg="add del mod">
          <ac:chgData name="ברק שמעון" userId="0e93d821-b792-4eac-bdab-525d6744070d" providerId="ADAL" clId="{3C732850-8C87-4183-BD75-7164A58810E9}" dt="2023-01-15T19:23:09.309" v="267" actId="21"/>
          <ac:picMkLst>
            <pc:docMk/>
            <pc:sldMk cId="3581607096" sldId="341"/>
            <ac:picMk id="2" creationId="{EA5B23D7-2BD7-D6DB-C2DB-002D9EFCC8AD}"/>
          </ac:picMkLst>
        </pc:picChg>
        <pc:picChg chg="del">
          <ac:chgData name="ברק שמעון" userId="0e93d821-b792-4eac-bdab-525d6744070d" providerId="ADAL" clId="{3C732850-8C87-4183-BD75-7164A58810E9}" dt="2023-01-15T19:21:01.511" v="231" actId="478"/>
          <ac:picMkLst>
            <pc:docMk/>
            <pc:sldMk cId="3581607096" sldId="341"/>
            <ac:picMk id="3" creationId="{C8D0D934-C5B4-B79D-4A7F-1ED3C8A6B07E}"/>
          </ac:picMkLst>
        </pc:picChg>
        <pc:picChg chg="add mod">
          <ac:chgData name="ברק שמעון" userId="0e93d821-b792-4eac-bdab-525d6744070d" providerId="ADAL" clId="{3C732850-8C87-4183-BD75-7164A58810E9}" dt="2023-01-15T19:24:40.859" v="295" actId="1076"/>
          <ac:picMkLst>
            <pc:docMk/>
            <pc:sldMk cId="3581607096" sldId="341"/>
            <ac:picMk id="5" creationId="{0692F22C-AFBE-8FBE-0F27-720E74854FA1}"/>
          </ac:picMkLst>
        </pc:picChg>
        <pc:picChg chg="mod">
          <ac:chgData name="ברק שמעון" userId="0e93d821-b792-4eac-bdab-525d6744070d" providerId="ADAL" clId="{3C732850-8C87-4183-BD75-7164A58810E9}" dt="2023-01-15T19:24:41.617" v="296" actId="1076"/>
          <ac:picMkLst>
            <pc:docMk/>
            <pc:sldMk cId="3581607096" sldId="341"/>
            <ac:picMk id="6" creationId="{4C836C97-23BF-8275-DE81-63E5C19D28FF}"/>
          </ac:picMkLst>
        </pc:picChg>
        <pc:picChg chg="mod">
          <ac:chgData name="ברק שמעון" userId="0e93d821-b792-4eac-bdab-525d6744070d" providerId="ADAL" clId="{3C732850-8C87-4183-BD75-7164A58810E9}" dt="2023-01-15T19:24:42.855" v="297" actId="1076"/>
          <ac:picMkLst>
            <pc:docMk/>
            <pc:sldMk cId="3581607096" sldId="341"/>
            <ac:picMk id="8" creationId="{8C221931-AFC5-E2D1-1F9C-A7F7DA1E5117}"/>
          </ac:picMkLst>
        </pc:picChg>
        <pc:picChg chg="mod">
          <ac:chgData name="ברק שמעון" userId="0e93d821-b792-4eac-bdab-525d6744070d" providerId="ADAL" clId="{3C732850-8C87-4183-BD75-7164A58810E9}" dt="2023-01-15T19:24:43.798" v="298" actId="1076"/>
          <ac:picMkLst>
            <pc:docMk/>
            <pc:sldMk cId="3581607096" sldId="341"/>
            <ac:picMk id="10" creationId="{0AAD9E84-4078-BB7B-CFA3-B9D7ADE9C1B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D21DD2-861C-7837-EF30-2C12BF31A3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dirty="0"/>
          </a:p>
        </p:txBody>
      </p:sp>
      <p:sp>
        <p:nvSpPr>
          <p:cNvPr id="3" name="Date Placeholder 2">
            <a:extLst>
              <a:ext uri="{FF2B5EF4-FFF2-40B4-BE49-F238E27FC236}">
                <a16:creationId xmlns:a16="http://schemas.microsoft.com/office/drawing/2014/main" id="{5E05119B-34F7-4927-CC45-5111E1DAAC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60FB1B-BF89-41EE-B07B-5FCC78A073B4}" type="datetimeFigureOut">
              <a:rPr lang="en-IL" smtClean="0"/>
              <a:t>01/17/2023</a:t>
            </a:fld>
            <a:endParaRPr lang="en-IL"/>
          </a:p>
        </p:txBody>
      </p:sp>
      <p:sp>
        <p:nvSpPr>
          <p:cNvPr id="4" name="Footer Placeholder 3">
            <a:extLst>
              <a:ext uri="{FF2B5EF4-FFF2-40B4-BE49-F238E27FC236}">
                <a16:creationId xmlns:a16="http://schemas.microsoft.com/office/drawing/2014/main" id="{55F0C5ED-B910-2167-018D-A2BD1FEA76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0BE6C3F8-7C52-EB10-1AC6-C9CD910BE7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012CED-582B-439D-970C-8D2C02D9AD50}" type="slidenum">
              <a:rPr lang="en-IL" smtClean="0"/>
              <a:t>‹#›</a:t>
            </a:fld>
            <a:endParaRPr lang="en-IL"/>
          </a:p>
        </p:txBody>
      </p:sp>
    </p:spTree>
    <p:extLst>
      <p:ext uri="{BB962C8B-B14F-4D97-AF65-F5344CB8AC3E}">
        <p14:creationId xmlns:p14="http://schemas.microsoft.com/office/powerpoint/2010/main" val="6023187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F58BE-10AB-4444-98FB-EC867F385BC5}"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3F8529-0F78-4464-A247-7D248BC29546}" type="slidenum">
              <a:rPr lang="en-US" smtClean="0"/>
              <a:t>‹#›</a:t>
            </a:fld>
            <a:endParaRPr lang="en-US"/>
          </a:p>
        </p:txBody>
      </p:sp>
    </p:spTree>
    <p:extLst>
      <p:ext uri="{BB962C8B-B14F-4D97-AF65-F5344CB8AC3E}">
        <p14:creationId xmlns:p14="http://schemas.microsoft.com/office/powerpoint/2010/main" val="566682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fee98b4cd9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fee98b4cd9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102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fee98b4cd9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fee98b4cd9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987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1DE8F5-FD34-42CD-80D3-6615E7C0AB71}" type="datetimeFigureOut">
              <a:rPr lang="en-IL" smtClean="0"/>
              <a:t>01/17/2023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B074404B-09C1-4E33-9881-28ED2728B680}" type="slidenum">
              <a:rPr lang="en-IL" smtClean="0"/>
              <a:t>‹#›</a:t>
            </a:fld>
            <a:endParaRPr lang="en-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06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DE8F5-FD34-42CD-80D3-6615E7C0AB71}" type="datetimeFigureOut">
              <a:rPr lang="en-IL" smtClean="0"/>
              <a:t>01/17/2023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B074404B-09C1-4E33-9881-28ED2728B680}" type="slidenum">
              <a:rPr lang="en-IL" smtClean="0"/>
              <a:t>‹#›</a:t>
            </a:fld>
            <a:endParaRPr lang="en-IL"/>
          </a:p>
        </p:txBody>
      </p:sp>
    </p:spTree>
    <p:extLst>
      <p:ext uri="{BB962C8B-B14F-4D97-AF65-F5344CB8AC3E}">
        <p14:creationId xmlns:p14="http://schemas.microsoft.com/office/powerpoint/2010/main" val="3155081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DE8F5-FD34-42CD-80D3-6615E7C0AB71}" type="datetimeFigureOut">
              <a:rPr lang="en-IL" smtClean="0"/>
              <a:t>01/17/2023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B074404B-09C1-4E33-9881-28ED2728B680}" type="slidenum">
              <a:rPr lang="en-IL" smtClean="0"/>
              <a:t>‹#›</a:t>
            </a:fld>
            <a:endParaRPr lang="en-IL"/>
          </a:p>
        </p:txBody>
      </p:sp>
    </p:spTree>
    <p:extLst>
      <p:ext uri="{BB962C8B-B14F-4D97-AF65-F5344CB8AC3E}">
        <p14:creationId xmlns:p14="http://schemas.microsoft.com/office/powerpoint/2010/main" val="549902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three columns 1">
  <p:cSld name="Title and three columns 1">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17"/>
          <p:cNvSpPr txBox="1">
            <a:spLocks noGrp="1"/>
          </p:cNvSpPr>
          <p:nvPr>
            <p:ph type="subTitle" idx="1"/>
          </p:nvPr>
        </p:nvSpPr>
        <p:spPr>
          <a:xfrm>
            <a:off x="1102500" y="3327293"/>
            <a:ext cx="2974800" cy="14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4" name="Google Shape;64;p17"/>
          <p:cNvSpPr txBox="1">
            <a:spLocks noGrp="1"/>
          </p:cNvSpPr>
          <p:nvPr>
            <p:ph type="subTitle" idx="2"/>
          </p:nvPr>
        </p:nvSpPr>
        <p:spPr>
          <a:xfrm>
            <a:off x="4568703" y="3327293"/>
            <a:ext cx="2979600" cy="14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5" name="Google Shape;65;p17"/>
          <p:cNvSpPr txBox="1">
            <a:spLocks noGrp="1"/>
          </p:cNvSpPr>
          <p:nvPr>
            <p:ph type="subTitle" idx="3"/>
          </p:nvPr>
        </p:nvSpPr>
        <p:spPr>
          <a:xfrm>
            <a:off x="8112297" y="3327293"/>
            <a:ext cx="2979600" cy="14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66" name="Google Shape;66;p17"/>
          <p:cNvSpPr txBox="1">
            <a:spLocks noGrp="1"/>
          </p:cNvSpPr>
          <p:nvPr>
            <p:ph type="subTitle" idx="4"/>
          </p:nvPr>
        </p:nvSpPr>
        <p:spPr>
          <a:xfrm>
            <a:off x="1102500" y="4562267"/>
            <a:ext cx="29748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667">
                <a:solidFill>
                  <a:schemeClr val="lt1"/>
                </a:solidFill>
                <a:latin typeface="Mulish Black"/>
                <a:ea typeface="Mulish Black"/>
                <a:cs typeface="Mulish Black"/>
                <a:sym typeface="Mulish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67" name="Google Shape;67;p17"/>
          <p:cNvSpPr txBox="1">
            <a:spLocks noGrp="1"/>
          </p:cNvSpPr>
          <p:nvPr>
            <p:ph type="subTitle" idx="5"/>
          </p:nvPr>
        </p:nvSpPr>
        <p:spPr>
          <a:xfrm>
            <a:off x="4568707" y="4562267"/>
            <a:ext cx="29796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667">
                <a:solidFill>
                  <a:schemeClr val="lt2"/>
                </a:solidFill>
                <a:latin typeface="Mulish Black"/>
                <a:ea typeface="Mulish Black"/>
                <a:cs typeface="Mulish Black"/>
                <a:sym typeface="Mulish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68" name="Google Shape;68;p17"/>
          <p:cNvSpPr txBox="1">
            <a:spLocks noGrp="1"/>
          </p:cNvSpPr>
          <p:nvPr>
            <p:ph type="subTitle" idx="6"/>
          </p:nvPr>
        </p:nvSpPr>
        <p:spPr>
          <a:xfrm>
            <a:off x="8112284" y="4562267"/>
            <a:ext cx="2979600" cy="70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400"/>
              <a:buFont typeface="Bebas Neue"/>
              <a:buNone/>
              <a:defRPr sz="2667">
                <a:solidFill>
                  <a:schemeClr val="lt1"/>
                </a:solidFill>
                <a:latin typeface="Mulish Black"/>
                <a:ea typeface="Mulish Black"/>
                <a:cs typeface="Mulish Black"/>
                <a:sym typeface="Mulish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018722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six columns">
  <p:cSld name="Title and six columns">
    <p:spTree>
      <p:nvGrpSpPr>
        <p:cNvPr id="1" name="Shape 138"/>
        <p:cNvGrpSpPr/>
        <p:nvPr/>
      </p:nvGrpSpPr>
      <p:grpSpPr>
        <a:xfrm>
          <a:off x="0" y="0"/>
          <a:ext cx="0" cy="0"/>
          <a:chOff x="0" y="0"/>
          <a:chExt cx="0" cy="0"/>
        </a:xfrm>
      </p:grpSpPr>
      <p:sp>
        <p:nvSpPr>
          <p:cNvPr id="139" name="Google Shape;139;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8"/>
          <p:cNvSpPr txBox="1">
            <a:spLocks noGrp="1"/>
          </p:cNvSpPr>
          <p:nvPr>
            <p:ph type="subTitle" idx="1"/>
          </p:nvPr>
        </p:nvSpPr>
        <p:spPr>
          <a:xfrm>
            <a:off x="1542467" y="2919661"/>
            <a:ext cx="2511600" cy="64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1" name="Google Shape;141;p28"/>
          <p:cNvSpPr txBox="1">
            <a:spLocks noGrp="1"/>
          </p:cNvSpPr>
          <p:nvPr>
            <p:ph type="subTitle" idx="2"/>
          </p:nvPr>
        </p:nvSpPr>
        <p:spPr>
          <a:xfrm>
            <a:off x="4833267" y="2922317"/>
            <a:ext cx="2511600" cy="6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2" name="Google Shape;142;p28"/>
          <p:cNvSpPr txBox="1">
            <a:spLocks noGrp="1"/>
          </p:cNvSpPr>
          <p:nvPr>
            <p:ph type="subTitle" idx="3"/>
          </p:nvPr>
        </p:nvSpPr>
        <p:spPr>
          <a:xfrm>
            <a:off x="1542467" y="5384657"/>
            <a:ext cx="2511600" cy="64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3" name="Google Shape;143;p28"/>
          <p:cNvSpPr txBox="1">
            <a:spLocks noGrp="1"/>
          </p:cNvSpPr>
          <p:nvPr>
            <p:ph type="subTitle" idx="4"/>
          </p:nvPr>
        </p:nvSpPr>
        <p:spPr>
          <a:xfrm>
            <a:off x="4845200" y="5385715"/>
            <a:ext cx="2511600" cy="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4" name="Google Shape;144;p28"/>
          <p:cNvSpPr txBox="1">
            <a:spLocks noGrp="1"/>
          </p:cNvSpPr>
          <p:nvPr>
            <p:ph type="subTitle" idx="5"/>
          </p:nvPr>
        </p:nvSpPr>
        <p:spPr>
          <a:xfrm>
            <a:off x="8128727" y="2919717"/>
            <a:ext cx="2511600" cy="6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5" name="Google Shape;145;p28"/>
          <p:cNvSpPr txBox="1">
            <a:spLocks noGrp="1"/>
          </p:cNvSpPr>
          <p:nvPr>
            <p:ph type="subTitle" idx="6"/>
          </p:nvPr>
        </p:nvSpPr>
        <p:spPr>
          <a:xfrm>
            <a:off x="8138333" y="5385715"/>
            <a:ext cx="2511600" cy="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6" name="Google Shape;146;p28"/>
          <p:cNvSpPr txBox="1">
            <a:spLocks noGrp="1"/>
          </p:cNvSpPr>
          <p:nvPr>
            <p:ph type="subTitle" idx="7"/>
          </p:nvPr>
        </p:nvSpPr>
        <p:spPr>
          <a:xfrm>
            <a:off x="1547399" y="2703241"/>
            <a:ext cx="2502000" cy="50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a:solidFill>
                  <a:schemeClr val="lt1"/>
                </a:solidFill>
                <a:latin typeface="Mulish Black"/>
                <a:ea typeface="Mulish Black"/>
                <a:cs typeface="Mulish Black"/>
                <a:sym typeface="Mulish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47" name="Google Shape;147;p28"/>
          <p:cNvSpPr txBox="1">
            <a:spLocks noGrp="1"/>
          </p:cNvSpPr>
          <p:nvPr>
            <p:ph type="subTitle" idx="8"/>
          </p:nvPr>
        </p:nvSpPr>
        <p:spPr>
          <a:xfrm>
            <a:off x="4838267" y="2702699"/>
            <a:ext cx="2501600" cy="50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a:solidFill>
                  <a:schemeClr val="lt2"/>
                </a:solidFill>
                <a:latin typeface="Mulish Black"/>
                <a:ea typeface="Mulish Black"/>
                <a:cs typeface="Mulish Black"/>
                <a:sym typeface="Mulish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48" name="Google Shape;148;p28"/>
          <p:cNvSpPr txBox="1">
            <a:spLocks noGrp="1"/>
          </p:cNvSpPr>
          <p:nvPr>
            <p:ph type="subTitle" idx="9"/>
          </p:nvPr>
        </p:nvSpPr>
        <p:spPr>
          <a:xfrm>
            <a:off x="8133659" y="2700699"/>
            <a:ext cx="2501600" cy="500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a:solidFill>
                  <a:schemeClr val="lt1"/>
                </a:solidFill>
                <a:latin typeface="Mulish Black"/>
                <a:ea typeface="Mulish Black"/>
                <a:cs typeface="Mulish Black"/>
                <a:sym typeface="Mulish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49" name="Google Shape;149;p28"/>
          <p:cNvSpPr txBox="1">
            <a:spLocks noGrp="1"/>
          </p:cNvSpPr>
          <p:nvPr>
            <p:ph type="subTitle" idx="13"/>
          </p:nvPr>
        </p:nvSpPr>
        <p:spPr>
          <a:xfrm>
            <a:off x="1547399" y="5167000"/>
            <a:ext cx="2502000" cy="500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a:solidFill>
                  <a:schemeClr val="lt2"/>
                </a:solidFill>
                <a:latin typeface="Mulish Black"/>
                <a:ea typeface="Mulish Black"/>
                <a:cs typeface="Mulish Black"/>
                <a:sym typeface="Mulish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50" name="Google Shape;150;p28"/>
          <p:cNvSpPr txBox="1">
            <a:spLocks noGrp="1"/>
          </p:cNvSpPr>
          <p:nvPr>
            <p:ph type="subTitle" idx="14"/>
          </p:nvPr>
        </p:nvSpPr>
        <p:spPr>
          <a:xfrm>
            <a:off x="4850132" y="5167000"/>
            <a:ext cx="2502000" cy="5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a:solidFill>
                  <a:schemeClr val="lt1"/>
                </a:solidFill>
                <a:latin typeface="Mulish Black"/>
                <a:ea typeface="Mulish Black"/>
                <a:cs typeface="Mulish Black"/>
                <a:sym typeface="Mulish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51" name="Google Shape;151;p28"/>
          <p:cNvSpPr txBox="1">
            <a:spLocks noGrp="1"/>
          </p:cNvSpPr>
          <p:nvPr>
            <p:ph type="subTitle" idx="15"/>
          </p:nvPr>
        </p:nvSpPr>
        <p:spPr>
          <a:xfrm>
            <a:off x="8143265" y="5167000"/>
            <a:ext cx="2502000" cy="50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a:solidFill>
                  <a:schemeClr val="lt2"/>
                </a:solidFill>
                <a:latin typeface="Mulish Black"/>
                <a:ea typeface="Mulish Black"/>
                <a:cs typeface="Mulish Black"/>
                <a:sym typeface="Mulish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681991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two columns 1">
  <p:cSld name="Title and two columns 1">
    <p:spTree>
      <p:nvGrpSpPr>
        <p:cNvPr id="1" name="Shape 109"/>
        <p:cNvGrpSpPr/>
        <p:nvPr/>
      </p:nvGrpSpPr>
      <p:grpSpPr>
        <a:xfrm>
          <a:off x="0" y="0"/>
          <a:ext cx="0" cy="0"/>
          <a:chOff x="0" y="0"/>
          <a:chExt cx="0" cy="0"/>
        </a:xfrm>
      </p:grpSpPr>
      <p:sp>
        <p:nvSpPr>
          <p:cNvPr id="110" name="Google Shape;110;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 name="Google Shape;111;p24"/>
          <p:cNvSpPr txBox="1">
            <a:spLocks noGrp="1"/>
          </p:cNvSpPr>
          <p:nvPr>
            <p:ph type="subTitle" idx="1"/>
          </p:nvPr>
        </p:nvSpPr>
        <p:spPr>
          <a:xfrm>
            <a:off x="6504251" y="3456600"/>
            <a:ext cx="3224000" cy="16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4"/>
          <p:cNvSpPr txBox="1">
            <a:spLocks noGrp="1"/>
          </p:cNvSpPr>
          <p:nvPr>
            <p:ph type="subTitle" idx="2"/>
          </p:nvPr>
        </p:nvSpPr>
        <p:spPr>
          <a:xfrm>
            <a:off x="2447433" y="3456600"/>
            <a:ext cx="3224000" cy="161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4"/>
          <p:cNvSpPr txBox="1">
            <a:spLocks noGrp="1"/>
          </p:cNvSpPr>
          <p:nvPr>
            <p:ph type="subTitle" idx="3"/>
          </p:nvPr>
        </p:nvSpPr>
        <p:spPr>
          <a:xfrm>
            <a:off x="2447433" y="2908033"/>
            <a:ext cx="32240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a:solidFill>
                  <a:schemeClr val="lt2"/>
                </a:solidFill>
                <a:latin typeface="Mulish Black"/>
                <a:ea typeface="Mulish Black"/>
                <a:cs typeface="Mulish Black"/>
                <a:sym typeface="Mulish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14" name="Google Shape;114;p24"/>
          <p:cNvSpPr txBox="1">
            <a:spLocks noGrp="1"/>
          </p:cNvSpPr>
          <p:nvPr>
            <p:ph type="subTitle" idx="4"/>
          </p:nvPr>
        </p:nvSpPr>
        <p:spPr>
          <a:xfrm>
            <a:off x="6504255" y="2908033"/>
            <a:ext cx="32240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667">
                <a:solidFill>
                  <a:schemeClr val="lt1"/>
                </a:solidFill>
                <a:latin typeface="Mulish Black"/>
                <a:ea typeface="Mulish Black"/>
                <a:cs typeface="Mulish Black"/>
                <a:sym typeface="Mulish Black"/>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966821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ig number">
  <p:cSld name="Big 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1712000" y="414533"/>
            <a:ext cx="8768000" cy="26276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4" name="Google Shape;44;p11"/>
          <p:cNvSpPr txBox="1">
            <a:spLocks noGrp="1"/>
          </p:cNvSpPr>
          <p:nvPr>
            <p:ph type="subTitle" idx="1"/>
          </p:nvPr>
        </p:nvSpPr>
        <p:spPr>
          <a:xfrm>
            <a:off x="1712000" y="2635900"/>
            <a:ext cx="8768000" cy="6328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
        <p:nvSpPr>
          <p:cNvPr id="45" name="Google Shape;45;p11"/>
          <p:cNvSpPr>
            <a:spLocks noGrp="1"/>
          </p:cNvSpPr>
          <p:nvPr>
            <p:ph type="pic" idx="2"/>
          </p:nvPr>
        </p:nvSpPr>
        <p:spPr>
          <a:xfrm>
            <a:off x="0" y="3086100"/>
            <a:ext cx="12192000" cy="3772000"/>
          </a:xfrm>
          <a:prstGeom prst="rect">
            <a:avLst/>
          </a:prstGeom>
          <a:noFill/>
          <a:ln>
            <a:noFill/>
          </a:ln>
        </p:spPr>
      </p:sp>
    </p:spTree>
    <p:extLst>
      <p:ext uri="{BB962C8B-B14F-4D97-AF65-F5344CB8AC3E}">
        <p14:creationId xmlns:p14="http://schemas.microsoft.com/office/powerpoint/2010/main" val="3850844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DE8F5-FD34-42CD-80D3-6615E7C0AB71}" type="datetimeFigureOut">
              <a:rPr lang="en-IL" smtClean="0"/>
              <a:t>01/17/2023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B074404B-09C1-4E33-9881-28ED2728B680}" type="slidenum">
              <a:rPr lang="en-IL" smtClean="0"/>
              <a:t>‹#›</a:t>
            </a:fld>
            <a:endParaRPr lang="en-IL"/>
          </a:p>
        </p:txBody>
      </p:sp>
    </p:spTree>
    <p:extLst>
      <p:ext uri="{BB962C8B-B14F-4D97-AF65-F5344CB8AC3E}">
        <p14:creationId xmlns:p14="http://schemas.microsoft.com/office/powerpoint/2010/main" val="680338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1DE8F5-FD34-42CD-80D3-6615E7C0AB71}" type="datetimeFigureOut">
              <a:rPr lang="en-IL" smtClean="0"/>
              <a:t>01/17/2023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B074404B-09C1-4E33-9881-28ED2728B680}" type="slidenum">
              <a:rPr lang="en-IL" smtClean="0"/>
              <a:t>‹#›</a:t>
            </a:fld>
            <a:endParaRPr lang="en-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380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1DE8F5-FD34-42CD-80D3-6615E7C0AB71}" type="datetimeFigureOut">
              <a:rPr lang="en-IL" smtClean="0"/>
              <a:t>01/17/2023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B074404B-09C1-4E33-9881-28ED2728B680}" type="slidenum">
              <a:rPr lang="en-IL" smtClean="0"/>
              <a:t>‹#›</a:t>
            </a:fld>
            <a:endParaRPr lang="en-IL"/>
          </a:p>
        </p:txBody>
      </p:sp>
    </p:spTree>
    <p:extLst>
      <p:ext uri="{BB962C8B-B14F-4D97-AF65-F5344CB8AC3E}">
        <p14:creationId xmlns:p14="http://schemas.microsoft.com/office/powerpoint/2010/main" val="423953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1DE8F5-FD34-42CD-80D3-6615E7C0AB71}" type="datetimeFigureOut">
              <a:rPr lang="en-IL" smtClean="0"/>
              <a:t>01/17/2023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B074404B-09C1-4E33-9881-28ED2728B680}" type="slidenum">
              <a:rPr lang="en-IL" smtClean="0"/>
              <a:t>‹#›</a:t>
            </a:fld>
            <a:endParaRPr lang="en-IL"/>
          </a:p>
        </p:txBody>
      </p:sp>
    </p:spTree>
    <p:extLst>
      <p:ext uri="{BB962C8B-B14F-4D97-AF65-F5344CB8AC3E}">
        <p14:creationId xmlns:p14="http://schemas.microsoft.com/office/powerpoint/2010/main" val="3362038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1DE8F5-FD34-42CD-80D3-6615E7C0AB71}" type="datetimeFigureOut">
              <a:rPr lang="en-IL" smtClean="0"/>
              <a:t>01/17/2023</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B074404B-09C1-4E33-9881-28ED2728B680}" type="slidenum">
              <a:rPr lang="en-IL" smtClean="0"/>
              <a:t>‹#›</a:t>
            </a:fld>
            <a:endParaRPr lang="en-IL"/>
          </a:p>
        </p:txBody>
      </p:sp>
    </p:spTree>
    <p:extLst>
      <p:ext uri="{BB962C8B-B14F-4D97-AF65-F5344CB8AC3E}">
        <p14:creationId xmlns:p14="http://schemas.microsoft.com/office/powerpoint/2010/main" val="1905700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91DE8F5-FD34-42CD-80D3-6615E7C0AB71}" type="datetimeFigureOut">
              <a:rPr lang="en-IL" smtClean="0"/>
              <a:t>01/17/2023</a:t>
            </a:fld>
            <a:endParaRPr lang="en-I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L"/>
          </a:p>
        </p:txBody>
      </p:sp>
      <p:sp>
        <p:nvSpPr>
          <p:cNvPr id="9" name="Slide Number Placeholder 8"/>
          <p:cNvSpPr>
            <a:spLocks noGrp="1"/>
          </p:cNvSpPr>
          <p:nvPr>
            <p:ph type="sldNum" sz="quarter" idx="12"/>
          </p:nvPr>
        </p:nvSpPr>
        <p:spPr/>
        <p:txBody>
          <a:bodyPr/>
          <a:lstStyle/>
          <a:p>
            <a:fld id="{B074404B-09C1-4E33-9881-28ED2728B680}" type="slidenum">
              <a:rPr lang="en-IL" smtClean="0"/>
              <a:t>‹#›</a:t>
            </a:fld>
            <a:endParaRPr lang="en-IL"/>
          </a:p>
        </p:txBody>
      </p:sp>
    </p:spTree>
    <p:extLst>
      <p:ext uri="{BB962C8B-B14F-4D97-AF65-F5344CB8AC3E}">
        <p14:creationId xmlns:p14="http://schemas.microsoft.com/office/powerpoint/2010/main" val="2621313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1DE8F5-FD34-42CD-80D3-6615E7C0AB71}" type="datetimeFigureOut">
              <a:rPr lang="en-IL" smtClean="0"/>
              <a:t>01/17/2023</a:t>
            </a:fld>
            <a:endParaRPr lang="en-I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074404B-09C1-4E33-9881-28ED2728B680}" type="slidenum">
              <a:rPr lang="en-IL" smtClean="0"/>
              <a:t>‹#›</a:t>
            </a:fld>
            <a:endParaRPr lang="en-IL"/>
          </a:p>
        </p:txBody>
      </p:sp>
    </p:spTree>
    <p:extLst>
      <p:ext uri="{BB962C8B-B14F-4D97-AF65-F5344CB8AC3E}">
        <p14:creationId xmlns:p14="http://schemas.microsoft.com/office/powerpoint/2010/main" val="168648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1DE8F5-FD34-42CD-80D3-6615E7C0AB71}" type="datetimeFigureOut">
              <a:rPr lang="en-IL" smtClean="0"/>
              <a:t>01/17/2023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B074404B-09C1-4E33-9881-28ED2728B680}" type="slidenum">
              <a:rPr lang="en-IL" smtClean="0"/>
              <a:t>‹#›</a:t>
            </a:fld>
            <a:endParaRPr lang="en-IL"/>
          </a:p>
        </p:txBody>
      </p:sp>
    </p:spTree>
    <p:extLst>
      <p:ext uri="{BB962C8B-B14F-4D97-AF65-F5344CB8AC3E}">
        <p14:creationId xmlns:p14="http://schemas.microsoft.com/office/powerpoint/2010/main" val="3842919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91DE8F5-FD34-42CD-80D3-6615E7C0AB71}" type="datetimeFigureOut">
              <a:rPr lang="en-IL" smtClean="0"/>
              <a:t>01/17/2023</a:t>
            </a:fld>
            <a:endParaRPr lang="en-I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074404B-09C1-4E33-9881-28ED2728B680}" type="slidenum">
              <a:rPr lang="en-IL" smtClean="0"/>
              <a:t>‹#›</a:t>
            </a:fld>
            <a:endParaRPr lang="en-I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67193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4696-B8CC-10D0-FE62-6A12093566EA}"/>
              </a:ext>
            </a:extLst>
          </p:cNvPr>
          <p:cNvSpPr>
            <a:spLocks noGrp="1"/>
          </p:cNvSpPr>
          <p:nvPr>
            <p:ph type="ctrTitle"/>
          </p:nvPr>
        </p:nvSpPr>
        <p:spPr>
          <a:xfrm>
            <a:off x="2881691" y="-368513"/>
            <a:ext cx="10058400" cy="3566160"/>
          </a:xfrm>
        </p:spPr>
        <p:txBody>
          <a:bodyPr/>
          <a:lstStyle/>
          <a:p>
            <a:r>
              <a:rPr lang="en-US" dirty="0"/>
              <a:t>To Care</a:t>
            </a:r>
            <a:endParaRPr lang="en-IL" dirty="0"/>
          </a:p>
        </p:txBody>
      </p:sp>
      <p:sp>
        <p:nvSpPr>
          <p:cNvPr id="3" name="Subtitle 2">
            <a:extLst>
              <a:ext uri="{FF2B5EF4-FFF2-40B4-BE49-F238E27FC236}">
                <a16:creationId xmlns:a16="http://schemas.microsoft.com/office/drawing/2014/main" id="{ECBA267D-425A-D098-3192-F744EAE587E9}"/>
              </a:ext>
            </a:extLst>
          </p:cNvPr>
          <p:cNvSpPr>
            <a:spLocks noGrp="1"/>
          </p:cNvSpPr>
          <p:nvPr>
            <p:ph type="subTitle" idx="1"/>
          </p:nvPr>
        </p:nvSpPr>
        <p:spPr>
          <a:xfrm>
            <a:off x="6000524" y="4535519"/>
            <a:ext cx="5398403" cy="1110679"/>
          </a:xfrm>
        </p:spPr>
        <p:txBody>
          <a:bodyPr>
            <a:normAutofit fontScale="77500" lnSpcReduction="20000"/>
          </a:bodyPr>
          <a:lstStyle/>
          <a:p>
            <a:r>
              <a:rPr lang="he-IL" dirty="0"/>
              <a:t>מגישים : שקד אביעד 305496614</a:t>
            </a:r>
          </a:p>
          <a:p>
            <a:r>
              <a:rPr lang="he-IL" dirty="0"/>
              <a:t>קירל </a:t>
            </a:r>
          </a:p>
          <a:p>
            <a:r>
              <a:rPr lang="he-IL" dirty="0"/>
              <a:t>ברק</a:t>
            </a:r>
          </a:p>
          <a:p>
            <a:endParaRPr lang="en-IL" dirty="0"/>
          </a:p>
        </p:txBody>
      </p:sp>
      <p:pic>
        <p:nvPicPr>
          <p:cNvPr id="4" name="Picture 3" descr="A close up of a piece of paper with a pencil laying on top">
            <a:extLst>
              <a:ext uri="{FF2B5EF4-FFF2-40B4-BE49-F238E27FC236}">
                <a16:creationId xmlns:a16="http://schemas.microsoft.com/office/drawing/2014/main" id="{86431FA1-F30B-F16B-74F6-8F6DC953461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1980" cy="6858000"/>
          </a:xfrm>
          <a:prstGeom prst="rect">
            <a:avLst/>
          </a:prstGeom>
        </p:spPr>
      </p:pic>
      <p:sp>
        <p:nvSpPr>
          <p:cNvPr id="5" name="TextBox 4">
            <a:extLst>
              <a:ext uri="{FF2B5EF4-FFF2-40B4-BE49-F238E27FC236}">
                <a16:creationId xmlns:a16="http://schemas.microsoft.com/office/drawing/2014/main" id="{2AAE0107-3456-C251-C2F2-37ABAC3C2018}"/>
              </a:ext>
            </a:extLst>
          </p:cNvPr>
          <p:cNvSpPr txBox="1"/>
          <p:nvPr/>
        </p:nvSpPr>
        <p:spPr>
          <a:xfrm>
            <a:off x="6095990" y="952902"/>
            <a:ext cx="7333488" cy="923330"/>
          </a:xfrm>
          <a:prstGeom prst="rect">
            <a:avLst/>
          </a:prstGeom>
          <a:noFill/>
        </p:spPr>
        <p:txBody>
          <a:bodyPr wrap="square" rtlCol="0">
            <a:spAutoFit/>
          </a:bodyPr>
          <a:lstStyle/>
          <a:p>
            <a:r>
              <a:rPr lang="en-US" sz="5400" b="1" dirty="0">
                <a:latin typeface="Bahnschrift" panose="020B0502040204020203" pitchFamily="34" charset="0"/>
              </a:rPr>
              <a:t>To Care</a:t>
            </a:r>
            <a:endParaRPr lang="en-IL" sz="5400" b="1" dirty="0">
              <a:latin typeface="Bahnschrift" panose="020B0502040204020203" pitchFamily="34" charset="0"/>
            </a:endParaRPr>
          </a:p>
        </p:txBody>
      </p:sp>
    </p:spTree>
    <p:extLst>
      <p:ext uri="{BB962C8B-B14F-4D97-AF65-F5344CB8AC3E}">
        <p14:creationId xmlns:p14="http://schemas.microsoft.com/office/powerpoint/2010/main" val="2250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5C68EE5A-BB58-E87F-35DA-D0E2359964DB}"/>
              </a:ext>
            </a:extLst>
          </p:cNvPr>
          <p:cNvSpPr>
            <a:spLocks noGrp="1"/>
          </p:cNvSpPr>
          <p:nvPr>
            <p:ph type="subTitle" idx="2"/>
          </p:nvPr>
        </p:nvSpPr>
        <p:spPr>
          <a:xfrm>
            <a:off x="1540040" y="1789100"/>
            <a:ext cx="4062224" cy="4517572"/>
          </a:xfrm>
        </p:spPr>
        <p:txBody>
          <a:bodyPr/>
          <a:lstStyle/>
          <a:p>
            <a:pPr algn="r" rtl="1">
              <a:buFont typeface="Arial" panose="020B0604020202020204" pitchFamily="34" charset="0"/>
              <a:buChar char="•"/>
            </a:pPr>
            <a:r>
              <a:rPr lang="he-IL" dirty="0">
                <a:latin typeface="Segoe UI Semibold" panose="020B0702040204020203" pitchFamily="34" charset="0"/>
                <a:cs typeface="Segoe UI Semibold" panose="020B0702040204020203" pitchFamily="34" charset="0"/>
              </a:rPr>
              <a:t>אם ה</a:t>
            </a:r>
            <a:r>
              <a:rPr lang="en-US" dirty="0">
                <a:latin typeface="Segoe UI Semibold" panose="020B0702040204020203" pitchFamily="34" charset="0"/>
                <a:cs typeface="Segoe UI Semibold" panose="020B0702040204020203" pitchFamily="34" charset="0"/>
              </a:rPr>
              <a:t>user</a:t>
            </a:r>
            <a:r>
              <a:rPr lang="he-IL" dirty="0">
                <a:latin typeface="Segoe UI Semibold" panose="020B0702040204020203" pitchFamily="34" charset="0"/>
                <a:cs typeface="Segoe UI Semibold" panose="020B0702040204020203" pitchFamily="34" charset="0"/>
              </a:rPr>
              <a:t> כבר יצר חשבון</a:t>
            </a:r>
            <a:r>
              <a:rPr lang="en-US" dirty="0">
                <a:latin typeface="Segoe UI Semibold" panose="020B0702040204020203" pitchFamily="34" charset="0"/>
                <a:cs typeface="Segoe UI Semibold" panose="020B0702040204020203" pitchFamily="34" charset="0"/>
              </a:rPr>
              <a:t>,</a:t>
            </a:r>
            <a:r>
              <a:rPr lang="he-IL" dirty="0">
                <a:latin typeface="Segoe UI Semibold" panose="020B0702040204020203" pitchFamily="34" charset="0"/>
                <a:cs typeface="Segoe UI Semibold" panose="020B0702040204020203" pitchFamily="34" charset="0"/>
              </a:rPr>
              <a:t> הוא רק צריך להכניס את המייל והססמ כאשר אתה מוגדר כמנהל</a:t>
            </a:r>
            <a:r>
              <a:rPr lang="en-US" dirty="0">
                <a:latin typeface="Segoe UI Semibold" panose="020B0702040204020203" pitchFamily="34" charset="0"/>
                <a:cs typeface="Segoe UI Semibold" panose="020B0702040204020203" pitchFamily="34" charset="0"/>
              </a:rPr>
              <a:t>.</a:t>
            </a:r>
            <a:endParaRPr lang="he-IL" dirty="0">
              <a:latin typeface="Segoe UI Semibold" panose="020B0702040204020203" pitchFamily="34" charset="0"/>
              <a:cs typeface="Segoe UI Semibold" panose="020B0702040204020203" pitchFamily="34" charset="0"/>
            </a:endParaRPr>
          </a:p>
          <a:p>
            <a:pPr marL="186262" indent="0" algn="r" rtl="1"/>
            <a:endParaRPr lang="he-IL" dirty="0">
              <a:latin typeface="Segoe UI Semibold" panose="020B0702040204020203" pitchFamily="34" charset="0"/>
              <a:cs typeface="Segoe UI Semibold" panose="020B0702040204020203" pitchFamily="34" charset="0"/>
            </a:endParaRPr>
          </a:p>
          <a:p>
            <a:pPr algn="r" rtl="1">
              <a:buFont typeface="Arial" panose="020B0604020202020204" pitchFamily="34" charset="0"/>
              <a:buChar char="•"/>
            </a:pPr>
            <a:r>
              <a:rPr lang="he-IL" dirty="0">
                <a:latin typeface="Segoe UI Semibold" panose="020B0702040204020203" pitchFamily="34" charset="0"/>
                <a:cs typeface="Segoe UI Semibold" panose="020B0702040204020203" pitchFamily="34" charset="0"/>
              </a:rPr>
              <a:t>גם פה יש </a:t>
            </a:r>
            <a:r>
              <a:rPr lang="en-US" dirty="0">
                <a:latin typeface="Segoe UI Semibold" panose="020B0702040204020203" pitchFamily="34" charset="0"/>
                <a:cs typeface="Segoe UI Semibold" panose="020B0702040204020203" pitchFamily="34" charset="0"/>
              </a:rPr>
              <a:t>Validator</a:t>
            </a:r>
            <a:r>
              <a:rPr lang="he-IL" dirty="0">
                <a:latin typeface="Segoe UI Semibold" panose="020B0702040204020203" pitchFamily="34" charset="0"/>
                <a:cs typeface="Segoe UI Semibold" panose="020B0702040204020203" pitchFamily="34" charset="0"/>
              </a:rPr>
              <a:t> שבודק את תקינות השדות.</a:t>
            </a:r>
          </a:p>
          <a:p>
            <a:pPr algn="r" rtl="1">
              <a:buFont typeface="Arial" panose="020B0604020202020204" pitchFamily="34" charset="0"/>
              <a:buChar char="•"/>
            </a:pPr>
            <a:endParaRPr lang="he-IL" dirty="0">
              <a:latin typeface="Segoe UI Semibold" panose="020B0702040204020203" pitchFamily="34" charset="0"/>
              <a:cs typeface="Segoe UI Semibold" panose="020B0702040204020203" pitchFamily="34" charset="0"/>
            </a:endParaRPr>
          </a:p>
          <a:p>
            <a:pPr algn="r" rtl="1">
              <a:buFont typeface="Arial" panose="020B0604020202020204" pitchFamily="34" charset="0"/>
              <a:buChar char="•"/>
            </a:pPr>
            <a:r>
              <a:rPr lang="he-IL" dirty="0">
                <a:latin typeface="Segoe UI Semibold" panose="020B0702040204020203" pitchFamily="34" charset="0"/>
                <a:cs typeface="Segoe UI Semibold" panose="020B0702040204020203" pitchFamily="34" charset="0"/>
              </a:rPr>
              <a:t>בנוסף, אם החשבון שלך הוא חשבון ילד אז החיבור הוא באמצעות טלפון בלבד.</a:t>
            </a:r>
          </a:p>
        </p:txBody>
      </p:sp>
      <p:sp>
        <p:nvSpPr>
          <p:cNvPr id="5" name="Subtitle 4">
            <a:extLst>
              <a:ext uri="{FF2B5EF4-FFF2-40B4-BE49-F238E27FC236}">
                <a16:creationId xmlns:a16="http://schemas.microsoft.com/office/drawing/2014/main" id="{D3879D59-BC14-CBAB-C41A-9A6C3ABE6DEA}"/>
              </a:ext>
            </a:extLst>
          </p:cNvPr>
          <p:cNvSpPr>
            <a:spLocks noGrp="1"/>
          </p:cNvSpPr>
          <p:nvPr>
            <p:ph type="subTitle" idx="3"/>
          </p:nvPr>
        </p:nvSpPr>
        <p:spPr>
          <a:xfrm>
            <a:off x="943027" y="366084"/>
            <a:ext cx="4062224" cy="896659"/>
          </a:xfrm>
        </p:spPr>
        <p:txBody>
          <a:bodyPr/>
          <a:lstStyle/>
          <a:p>
            <a:r>
              <a:rPr lang="en-US" sz="3200" dirty="0">
                <a:solidFill>
                  <a:schemeClr val="tx1"/>
                </a:solidFill>
              </a:rPr>
              <a:t>Login</a:t>
            </a:r>
          </a:p>
        </p:txBody>
      </p:sp>
      <p:sp>
        <p:nvSpPr>
          <p:cNvPr id="9" name="Google Shape;273;p44">
            <a:extLst>
              <a:ext uri="{FF2B5EF4-FFF2-40B4-BE49-F238E27FC236}">
                <a16:creationId xmlns:a16="http://schemas.microsoft.com/office/drawing/2014/main" id="{E9ABB198-82A3-0704-362C-12A64D348AB0}"/>
              </a:ext>
            </a:extLst>
          </p:cNvPr>
          <p:cNvSpPr/>
          <p:nvPr/>
        </p:nvSpPr>
        <p:spPr>
          <a:xfrm>
            <a:off x="-1880148" y="-2008600"/>
            <a:ext cx="4017200" cy="4017200"/>
          </a:xfrm>
          <a:prstGeom prst="ellipse">
            <a:avLst/>
          </a:prstGeom>
          <a:solidFill>
            <a:schemeClr val="accent1"/>
          </a:solidFill>
          <a:ln>
            <a:noFill/>
          </a:ln>
        </p:spPr>
        <p:txBody>
          <a:bodyPr spcFirstLastPara="1" wrap="square" lIns="121900" tIns="121900" rIns="121900" bIns="121900" anchor="ctr" anchorCtr="0">
            <a:noAutofit/>
          </a:bodyPr>
          <a:lstStyle/>
          <a:p>
            <a:pPr algn="ctr"/>
            <a:endParaRPr lang="en" sz="2400" dirty="0"/>
          </a:p>
          <a:p>
            <a:pPr algn="ctr"/>
            <a:endParaRPr lang="en" sz="2400" dirty="0"/>
          </a:p>
          <a:p>
            <a:pPr algn="ctr"/>
            <a:endParaRPr lang="en" sz="2400" dirty="0"/>
          </a:p>
          <a:p>
            <a:pPr algn="ctr"/>
            <a:endParaRPr lang="en" sz="2400" dirty="0"/>
          </a:p>
          <a:p>
            <a:pPr algn="ctr"/>
            <a:endParaRPr lang="en" sz="2400" dirty="0"/>
          </a:p>
          <a:p>
            <a:pPr algn="ctr"/>
            <a:endParaRPr lang="en" sz="2400" dirty="0"/>
          </a:p>
          <a:p>
            <a:pPr algn="ctr"/>
            <a:r>
              <a:rPr lang="en" sz="2400" dirty="0"/>
              <a:t>           </a:t>
            </a:r>
            <a:r>
              <a:rPr lang="en" sz="5867" dirty="0">
                <a:solidFill>
                  <a:schemeClr val="bg1"/>
                </a:solidFill>
              </a:rPr>
              <a:t> 2</a:t>
            </a:r>
            <a:endParaRPr sz="5867" dirty="0">
              <a:solidFill>
                <a:schemeClr val="bg1"/>
              </a:solidFill>
            </a:endParaRPr>
          </a:p>
        </p:txBody>
      </p:sp>
      <p:pic>
        <p:nvPicPr>
          <p:cNvPr id="6" name="Picture 5" descr="Graphical user interface, application&#10;&#10;Description automatically generated">
            <a:extLst>
              <a:ext uri="{FF2B5EF4-FFF2-40B4-BE49-F238E27FC236}">
                <a16:creationId xmlns:a16="http://schemas.microsoft.com/office/drawing/2014/main" id="{CB641F35-090A-7B36-AB36-9A029717F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389" y="201707"/>
            <a:ext cx="2776301" cy="6015318"/>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EC2754DF-B7DB-696E-C0DF-2EB577834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739" y="201706"/>
            <a:ext cx="2776301" cy="6015319"/>
          </a:xfrm>
          <a:prstGeom prst="rect">
            <a:avLst/>
          </a:prstGeom>
        </p:spPr>
      </p:pic>
    </p:spTree>
    <p:extLst>
      <p:ext uri="{BB962C8B-B14F-4D97-AF65-F5344CB8AC3E}">
        <p14:creationId xmlns:p14="http://schemas.microsoft.com/office/powerpoint/2010/main" val="266165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5C68EE5A-BB58-E87F-35DA-D0E2359964DB}"/>
              </a:ext>
            </a:extLst>
          </p:cNvPr>
          <p:cNvSpPr>
            <a:spLocks noGrp="1"/>
          </p:cNvSpPr>
          <p:nvPr>
            <p:ph type="subTitle" idx="2"/>
          </p:nvPr>
        </p:nvSpPr>
        <p:spPr>
          <a:xfrm>
            <a:off x="1540040" y="1789100"/>
            <a:ext cx="4062224" cy="4517572"/>
          </a:xfrm>
        </p:spPr>
        <p:txBody>
          <a:bodyPr/>
          <a:lstStyle/>
          <a:p>
            <a:pPr algn="r" rtl="1">
              <a:buFont typeface="Arial" panose="020B0604020202020204" pitchFamily="34" charset="0"/>
              <a:buChar char="•"/>
            </a:pPr>
            <a:r>
              <a:rPr lang="he-IL" dirty="0">
                <a:latin typeface="Segoe UI Semibold" panose="020B0702040204020203" pitchFamily="34" charset="0"/>
                <a:cs typeface="Segoe UI Semibold" panose="020B0702040204020203" pitchFamily="34" charset="0"/>
              </a:rPr>
              <a:t>אם ה</a:t>
            </a:r>
            <a:r>
              <a:rPr lang="en-US" dirty="0">
                <a:latin typeface="Segoe UI Semibold" panose="020B0702040204020203" pitchFamily="34" charset="0"/>
                <a:cs typeface="Segoe UI Semibold" panose="020B0702040204020203" pitchFamily="34" charset="0"/>
              </a:rPr>
              <a:t>user</a:t>
            </a:r>
            <a:r>
              <a:rPr lang="he-IL" dirty="0">
                <a:latin typeface="Segoe UI Semibold" panose="020B0702040204020203" pitchFamily="34" charset="0"/>
                <a:cs typeface="Segoe UI Semibold" panose="020B0702040204020203" pitchFamily="34" charset="0"/>
              </a:rPr>
              <a:t> כבר יצר חשבון</a:t>
            </a:r>
            <a:r>
              <a:rPr lang="en-US" dirty="0">
                <a:latin typeface="Segoe UI Semibold" panose="020B0702040204020203" pitchFamily="34" charset="0"/>
                <a:cs typeface="Segoe UI Semibold" panose="020B0702040204020203" pitchFamily="34" charset="0"/>
              </a:rPr>
              <a:t>,</a:t>
            </a:r>
            <a:r>
              <a:rPr lang="he-IL" dirty="0">
                <a:latin typeface="Segoe UI Semibold" panose="020B0702040204020203" pitchFamily="34" charset="0"/>
                <a:cs typeface="Segoe UI Semibold" panose="020B0702040204020203" pitchFamily="34" charset="0"/>
              </a:rPr>
              <a:t> והוא שכח את הסיסמא כמובן שיש אפשרות לשחזור הסיסמא.</a:t>
            </a:r>
          </a:p>
          <a:p>
            <a:pPr algn="r" rtl="1">
              <a:buFont typeface="Arial" panose="020B0604020202020204" pitchFamily="34" charset="0"/>
              <a:buChar char="•"/>
            </a:pPr>
            <a:endParaRPr lang="he-IL" dirty="0">
              <a:latin typeface="Segoe UI Semibold" panose="020B0702040204020203" pitchFamily="34" charset="0"/>
              <a:cs typeface="Segoe UI Semibold" panose="020B0702040204020203" pitchFamily="34" charset="0"/>
            </a:endParaRPr>
          </a:p>
          <a:p>
            <a:pPr algn="r" rtl="1">
              <a:buFont typeface="Arial" panose="020B0604020202020204" pitchFamily="34" charset="0"/>
              <a:buChar char="•"/>
            </a:pPr>
            <a:r>
              <a:rPr lang="he-IL" dirty="0">
                <a:latin typeface="Segoe UI Semibold" panose="020B0702040204020203" pitchFamily="34" charset="0"/>
                <a:cs typeface="Segoe UI Semibold" panose="020B0702040204020203" pitchFamily="34" charset="0"/>
              </a:rPr>
              <a:t>גם פה יש </a:t>
            </a:r>
            <a:r>
              <a:rPr lang="en-US" dirty="0">
                <a:latin typeface="Segoe UI Semibold" panose="020B0702040204020203" pitchFamily="34" charset="0"/>
                <a:cs typeface="Segoe UI Semibold" panose="020B0702040204020203" pitchFamily="34" charset="0"/>
              </a:rPr>
              <a:t>Validator</a:t>
            </a:r>
            <a:r>
              <a:rPr lang="he-IL" dirty="0">
                <a:latin typeface="Segoe UI Semibold" panose="020B0702040204020203" pitchFamily="34" charset="0"/>
                <a:cs typeface="Segoe UI Semibold" panose="020B0702040204020203" pitchFamily="34" charset="0"/>
              </a:rPr>
              <a:t> שבודק את תקינות השדות.</a:t>
            </a:r>
          </a:p>
          <a:p>
            <a:pPr algn="r" rtl="1">
              <a:buFont typeface="Arial" panose="020B0604020202020204" pitchFamily="34" charset="0"/>
              <a:buChar char="•"/>
            </a:pPr>
            <a:endParaRPr lang="he-IL" dirty="0">
              <a:latin typeface="Segoe UI Semibold" panose="020B0702040204020203" pitchFamily="34" charset="0"/>
              <a:cs typeface="Segoe UI Semibold" panose="020B0702040204020203" pitchFamily="34" charset="0"/>
            </a:endParaRPr>
          </a:p>
          <a:p>
            <a:pPr algn="r" rtl="1">
              <a:buFont typeface="Arial" panose="020B0604020202020204" pitchFamily="34" charset="0"/>
              <a:buChar char="•"/>
            </a:pPr>
            <a:r>
              <a:rPr lang="he-IL" dirty="0">
                <a:latin typeface="Segoe UI Semibold" panose="020B0702040204020203" pitchFamily="34" charset="0"/>
                <a:cs typeface="Segoe UI Semibold" panose="020B0702040204020203" pitchFamily="34" charset="0"/>
              </a:rPr>
              <a:t>אם החשבון שלך הוא חשבון ילד אז החיבור הוא באמצעות טלפון ולכן בחיבור תקבל הודעה עם אימות ואין צורך לשחזר סיסמא.</a:t>
            </a:r>
          </a:p>
        </p:txBody>
      </p:sp>
      <p:sp>
        <p:nvSpPr>
          <p:cNvPr id="5" name="Subtitle 4">
            <a:extLst>
              <a:ext uri="{FF2B5EF4-FFF2-40B4-BE49-F238E27FC236}">
                <a16:creationId xmlns:a16="http://schemas.microsoft.com/office/drawing/2014/main" id="{D3879D59-BC14-CBAB-C41A-9A6C3ABE6DEA}"/>
              </a:ext>
            </a:extLst>
          </p:cNvPr>
          <p:cNvSpPr>
            <a:spLocks noGrp="1"/>
          </p:cNvSpPr>
          <p:nvPr>
            <p:ph type="subTitle" idx="3"/>
          </p:nvPr>
        </p:nvSpPr>
        <p:spPr>
          <a:xfrm>
            <a:off x="943027" y="366084"/>
            <a:ext cx="4062224" cy="896659"/>
          </a:xfrm>
        </p:spPr>
        <p:txBody>
          <a:bodyPr/>
          <a:lstStyle/>
          <a:p>
            <a:r>
              <a:rPr lang="en-US" sz="3200" dirty="0">
                <a:solidFill>
                  <a:schemeClr val="tx1"/>
                </a:solidFill>
              </a:rPr>
              <a:t>Login</a:t>
            </a:r>
          </a:p>
        </p:txBody>
      </p:sp>
      <p:sp>
        <p:nvSpPr>
          <p:cNvPr id="9" name="Google Shape;273;p44">
            <a:extLst>
              <a:ext uri="{FF2B5EF4-FFF2-40B4-BE49-F238E27FC236}">
                <a16:creationId xmlns:a16="http://schemas.microsoft.com/office/drawing/2014/main" id="{E9ABB198-82A3-0704-362C-12A64D348AB0}"/>
              </a:ext>
            </a:extLst>
          </p:cNvPr>
          <p:cNvSpPr/>
          <p:nvPr/>
        </p:nvSpPr>
        <p:spPr>
          <a:xfrm>
            <a:off x="-1880148" y="-2008600"/>
            <a:ext cx="4017200" cy="4017200"/>
          </a:xfrm>
          <a:prstGeom prst="ellipse">
            <a:avLst/>
          </a:prstGeom>
          <a:solidFill>
            <a:schemeClr val="accent1"/>
          </a:solidFill>
          <a:ln>
            <a:noFill/>
          </a:ln>
        </p:spPr>
        <p:txBody>
          <a:bodyPr spcFirstLastPara="1" wrap="square" lIns="121900" tIns="121900" rIns="121900" bIns="121900" anchor="ctr" anchorCtr="0">
            <a:noAutofit/>
          </a:bodyPr>
          <a:lstStyle/>
          <a:p>
            <a:pPr algn="ctr"/>
            <a:endParaRPr lang="en" sz="2400" dirty="0"/>
          </a:p>
          <a:p>
            <a:pPr algn="ctr"/>
            <a:endParaRPr lang="en" sz="2400" dirty="0"/>
          </a:p>
          <a:p>
            <a:pPr algn="ctr"/>
            <a:endParaRPr lang="en" sz="2400" dirty="0"/>
          </a:p>
          <a:p>
            <a:pPr algn="ctr"/>
            <a:endParaRPr lang="en" sz="2400" dirty="0"/>
          </a:p>
          <a:p>
            <a:pPr algn="ctr"/>
            <a:endParaRPr lang="en" sz="2400" dirty="0"/>
          </a:p>
          <a:p>
            <a:pPr algn="ctr"/>
            <a:endParaRPr lang="en" sz="2400" dirty="0"/>
          </a:p>
          <a:p>
            <a:pPr algn="ctr"/>
            <a:r>
              <a:rPr lang="en" sz="2400" dirty="0"/>
              <a:t>           </a:t>
            </a:r>
            <a:r>
              <a:rPr lang="en" sz="5867" dirty="0">
                <a:solidFill>
                  <a:schemeClr val="bg1"/>
                </a:solidFill>
              </a:rPr>
              <a:t> 3</a:t>
            </a:r>
            <a:endParaRPr sz="5867" dirty="0">
              <a:solidFill>
                <a:schemeClr val="bg1"/>
              </a:solidFill>
            </a:endParaRPr>
          </a:p>
        </p:txBody>
      </p:sp>
      <p:pic>
        <p:nvPicPr>
          <p:cNvPr id="3" name="Picture 2" descr="Graphical user interface&#10;&#10;Description automatically generated">
            <a:extLst>
              <a:ext uri="{FF2B5EF4-FFF2-40B4-BE49-F238E27FC236}">
                <a16:creationId xmlns:a16="http://schemas.microsoft.com/office/drawing/2014/main" id="{0D2F8AFD-4C83-680E-AD70-433303E6C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2761" y="214402"/>
            <a:ext cx="2743546" cy="5944349"/>
          </a:xfrm>
          <a:prstGeom prst="rect">
            <a:avLst/>
          </a:prstGeom>
        </p:spPr>
      </p:pic>
    </p:spTree>
    <p:extLst>
      <p:ext uri="{BB962C8B-B14F-4D97-AF65-F5344CB8AC3E}">
        <p14:creationId xmlns:p14="http://schemas.microsoft.com/office/powerpoint/2010/main" val="3202036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10;&#10;Description automatically generated">
            <a:extLst>
              <a:ext uri="{FF2B5EF4-FFF2-40B4-BE49-F238E27FC236}">
                <a16:creationId xmlns:a16="http://schemas.microsoft.com/office/drawing/2014/main" id="{EA8752AD-E081-137C-9DD6-90C3A191D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959" y="792331"/>
            <a:ext cx="2583402" cy="5597371"/>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50C6A0CD-62D8-A5FF-5508-C02E49F69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3918" y="792329"/>
            <a:ext cx="2583403" cy="5597373"/>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015E529B-C3BE-FE52-91C8-B4A8EEC59F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3759" y="792329"/>
            <a:ext cx="2583403" cy="5597374"/>
          </a:xfrm>
          <a:prstGeom prst="rect">
            <a:avLst/>
          </a:prstGeom>
        </p:spPr>
      </p:pic>
      <p:sp>
        <p:nvSpPr>
          <p:cNvPr id="20" name="Google Shape;273;p44">
            <a:extLst>
              <a:ext uri="{FF2B5EF4-FFF2-40B4-BE49-F238E27FC236}">
                <a16:creationId xmlns:a16="http://schemas.microsoft.com/office/drawing/2014/main" id="{334D04C2-4C08-1338-5575-466C5C4A39CF}"/>
              </a:ext>
            </a:extLst>
          </p:cNvPr>
          <p:cNvSpPr/>
          <p:nvPr/>
        </p:nvSpPr>
        <p:spPr>
          <a:xfrm>
            <a:off x="-2008600" y="-2088500"/>
            <a:ext cx="4017200" cy="4017200"/>
          </a:xfrm>
          <a:prstGeom prst="ellipse">
            <a:avLst/>
          </a:prstGeom>
          <a:solidFill>
            <a:schemeClr val="accent1"/>
          </a:solidFill>
          <a:ln>
            <a:noFill/>
          </a:ln>
        </p:spPr>
        <p:txBody>
          <a:bodyPr spcFirstLastPara="1" wrap="square" lIns="121900" tIns="121900" rIns="121900" bIns="121900" anchor="ctr" anchorCtr="0">
            <a:noAutofit/>
          </a:bodyPr>
          <a:lstStyle/>
          <a:p>
            <a:pPr algn="ctr"/>
            <a:endParaRPr lang="en" sz="2400" dirty="0"/>
          </a:p>
          <a:p>
            <a:pPr algn="ctr"/>
            <a:endParaRPr lang="en" sz="2400" dirty="0"/>
          </a:p>
          <a:p>
            <a:pPr algn="ctr"/>
            <a:endParaRPr lang="en" sz="2400" dirty="0"/>
          </a:p>
          <a:p>
            <a:pPr algn="ctr"/>
            <a:endParaRPr lang="en" sz="2400" dirty="0"/>
          </a:p>
          <a:p>
            <a:pPr algn="ctr"/>
            <a:endParaRPr lang="en" sz="2400" dirty="0"/>
          </a:p>
          <a:p>
            <a:pPr algn="ctr"/>
            <a:endParaRPr lang="en" sz="2400" dirty="0"/>
          </a:p>
          <a:p>
            <a:pPr algn="ctr"/>
            <a:r>
              <a:rPr lang="en" sz="2400" dirty="0"/>
              <a:t>           </a:t>
            </a:r>
            <a:r>
              <a:rPr lang="en" sz="5867" dirty="0">
                <a:solidFill>
                  <a:schemeClr val="bg1"/>
                </a:solidFill>
              </a:rPr>
              <a:t> 4</a:t>
            </a:r>
            <a:endParaRPr sz="5867" dirty="0">
              <a:solidFill>
                <a:schemeClr val="bg1"/>
              </a:solidFill>
            </a:endParaRPr>
          </a:p>
        </p:txBody>
      </p:sp>
      <p:pic>
        <p:nvPicPr>
          <p:cNvPr id="21" name="Picture 20" descr="Graphical user interface, website&#10;&#10;Description automatically generated">
            <a:extLst>
              <a:ext uri="{FF2B5EF4-FFF2-40B4-BE49-F238E27FC236}">
                <a16:creationId xmlns:a16="http://schemas.microsoft.com/office/drawing/2014/main" id="{C49D5E58-6130-8915-D58F-9AB2803489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560" y="792329"/>
            <a:ext cx="2583403" cy="5597373"/>
          </a:xfrm>
          <a:prstGeom prst="rect">
            <a:avLst/>
          </a:prstGeom>
        </p:spPr>
      </p:pic>
    </p:spTree>
    <p:extLst>
      <p:ext uri="{BB962C8B-B14F-4D97-AF65-F5344CB8AC3E}">
        <p14:creationId xmlns:p14="http://schemas.microsoft.com/office/powerpoint/2010/main" val="82334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3879D59-BC14-CBAB-C41A-9A6C3ABE6DEA}"/>
              </a:ext>
            </a:extLst>
          </p:cNvPr>
          <p:cNvSpPr>
            <a:spLocks noGrp="1"/>
          </p:cNvSpPr>
          <p:nvPr>
            <p:ph type="subTitle" idx="3"/>
          </p:nvPr>
        </p:nvSpPr>
        <p:spPr>
          <a:xfrm>
            <a:off x="4708513" y="76570"/>
            <a:ext cx="4062224" cy="896659"/>
          </a:xfrm>
        </p:spPr>
        <p:txBody>
          <a:bodyPr/>
          <a:lstStyle/>
          <a:p>
            <a:r>
              <a:rPr lang="en-US" sz="3200" dirty="0" err="1">
                <a:solidFill>
                  <a:schemeClr val="tx1"/>
                </a:solidFill>
              </a:rPr>
              <a:t>Profile&amp;feed</a:t>
            </a:r>
            <a:endParaRPr lang="en-US" sz="3200" dirty="0">
              <a:solidFill>
                <a:schemeClr val="tx1"/>
              </a:solidFill>
            </a:endParaRPr>
          </a:p>
        </p:txBody>
      </p:sp>
      <p:sp>
        <p:nvSpPr>
          <p:cNvPr id="9" name="Google Shape;273;p44">
            <a:extLst>
              <a:ext uri="{FF2B5EF4-FFF2-40B4-BE49-F238E27FC236}">
                <a16:creationId xmlns:a16="http://schemas.microsoft.com/office/drawing/2014/main" id="{E9ABB198-82A3-0704-362C-12A64D348AB0}"/>
              </a:ext>
            </a:extLst>
          </p:cNvPr>
          <p:cNvSpPr/>
          <p:nvPr/>
        </p:nvSpPr>
        <p:spPr>
          <a:xfrm>
            <a:off x="-1880148" y="-2008600"/>
            <a:ext cx="4017200" cy="4017200"/>
          </a:xfrm>
          <a:prstGeom prst="ellipse">
            <a:avLst/>
          </a:prstGeom>
          <a:solidFill>
            <a:schemeClr val="accent1"/>
          </a:solidFill>
          <a:ln>
            <a:noFill/>
          </a:ln>
        </p:spPr>
        <p:txBody>
          <a:bodyPr spcFirstLastPara="1" wrap="square" lIns="121900" tIns="121900" rIns="121900" bIns="121900" anchor="ctr" anchorCtr="0">
            <a:noAutofit/>
          </a:bodyPr>
          <a:lstStyle/>
          <a:p>
            <a:pPr algn="ctr"/>
            <a:endParaRPr lang="en" sz="2400" dirty="0"/>
          </a:p>
          <a:p>
            <a:pPr algn="ctr"/>
            <a:endParaRPr lang="en" sz="2400" dirty="0"/>
          </a:p>
          <a:p>
            <a:pPr algn="ctr"/>
            <a:endParaRPr lang="en" sz="2400" dirty="0"/>
          </a:p>
          <a:p>
            <a:pPr algn="ctr"/>
            <a:endParaRPr lang="en" sz="2400" dirty="0"/>
          </a:p>
          <a:p>
            <a:pPr algn="ctr"/>
            <a:endParaRPr lang="en" sz="2400" dirty="0"/>
          </a:p>
          <a:p>
            <a:pPr algn="ctr"/>
            <a:endParaRPr lang="en" sz="2400" dirty="0"/>
          </a:p>
          <a:p>
            <a:pPr algn="ctr"/>
            <a:r>
              <a:rPr lang="en" sz="2400" dirty="0"/>
              <a:t>           </a:t>
            </a:r>
            <a:r>
              <a:rPr lang="en" sz="5867" dirty="0">
                <a:solidFill>
                  <a:schemeClr val="bg1"/>
                </a:solidFill>
              </a:rPr>
              <a:t> 5</a:t>
            </a:r>
            <a:endParaRPr sz="5867" dirty="0">
              <a:solidFill>
                <a:schemeClr val="bg1"/>
              </a:solidFill>
            </a:endParaRPr>
          </a:p>
        </p:txBody>
      </p:sp>
      <p:pic>
        <p:nvPicPr>
          <p:cNvPr id="6" name="Picture 5" descr="Graphical user interface, website&#10;&#10;Description automatically generated">
            <a:extLst>
              <a:ext uri="{FF2B5EF4-FFF2-40B4-BE49-F238E27FC236}">
                <a16:creationId xmlns:a16="http://schemas.microsoft.com/office/drawing/2014/main" id="{B70707C9-5067-3D7F-300D-E4682A857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160" y="246284"/>
            <a:ext cx="2937892" cy="6365434"/>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6BA7FED8-F211-06C4-5AEF-CB332A583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9894" y="246284"/>
            <a:ext cx="2937892" cy="6365432"/>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BAA04CC0-7F46-CAE2-B136-954C49D73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9245" y="1063404"/>
            <a:ext cx="2560760" cy="5548312"/>
          </a:xfrm>
          <a:prstGeom prst="rect">
            <a:avLst/>
          </a:prstGeom>
        </p:spPr>
      </p:pic>
    </p:spTree>
    <p:extLst>
      <p:ext uri="{BB962C8B-B14F-4D97-AF65-F5344CB8AC3E}">
        <p14:creationId xmlns:p14="http://schemas.microsoft.com/office/powerpoint/2010/main" val="1295377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3879D59-BC14-CBAB-C41A-9A6C3ABE6DEA}"/>
              </a:ext>
            </a:extLst>
          </p:cNvPr>
          <p:cNvSpPr>
            <a:spLocks noGrp="1"/>
          </p:cNvSpPr>
          <p:nvPr>
            <p:ph type="subTitle" idx="3"/>
          </p:nvPr>
        </p:nvSpPr>
        <p:spPr>
          <a:xfrm>
            <a:off x="4189157" y="-2431"/>
            <a:ext cx="5297743" cy="896659"/>
          </a:xfrm>
        </p:spPr>
        <p:txBody>
          <a:bodyPr/>
          <a:lstStyle/>
          <a:p>
            <a:r>
              <a:rPr lang="en-US" sz="3200" dirty="0" err="1">
                <a:solidFill>
                  <a:schemeClr val="tx1"/>
                </a:solidFill>
              </a:rPr>
              <a:t>Search&amp;Manage&amp;Notification</a:t>
            </a:r>
            <a:endParaRPr lang="en-US" sz="3200" dirty="0">
              <a:solidFill>
                <a:schemeClr val="tx1"/>
              </a:solidFill>
            </a:endParaRPr>
          </a:p>
        </p:txBody>
      </p:sp>
      <p:sp>
        <p:nvSpPr>
          <p:cNvPr id="9" name="Google Shape;273;p44">
            <a:extLst>
              <a:ext uri="{FF2B5EF4-FFF2-40B4-BE49-F238E27FC236}">
                <a16:creationId xmlns:a16="http://schemas.microsoft.com/office/drawing/2014/main" id="{E9ABB198-82A3-0704-362C-12A64D348AB0}"/>
              </a:ext>
            </a:extLst>
          </p:cNvPr>
          <p:cNvSpPr/>
          <p:nvPr/>
        </p:nvSpPr>
        <p:spPr>
          <a:xfrm>
            <a:off x="-1880148" y="-2008600"/>
            <a:ext cx="4017200" cy="4017200"/>
          </a:xfrm>
          <a:prstGeom prst="ellipse">
            <a:avLst/>
          </a:prstGeom>
          <a:solidFill>
            <a:schemeClr val="accent1"/>
          </a:solidFill>
          <a:ln>
            <a:noFill/>
          </a:ln>
        </p:spPr>
        <p:txBody>
          <a:bodyPr spcFirstLastPara="1" wrap="square" lIns="121900" tIns="121900" rIns="121900" bIns="121900" anchor="ctr" anchorCtr="0">
            <a:noAutofit/>
          </a:bodyPr>
          <a:lstStyle/>
          <a:p>
            <a:pPr algn="ctr"/>
            <a:endParaRPr lang="en" sz="2400" dirty="0"/>
          </a:p>
          <a:p>
            <a:pPr algn="ctr"/>
            <a:endParaRPr lang="en" sz="2400" dirty="0"/>
          </a:p>
          <a:p>
            <a:pPr algn="ctr"/>
            <a:endParaRPr lang="en" sz="2400" dirty="0"/>
          </a:p>
          <a:p>
            <a:pPr algn="ctr"/>
            <a:endParaRPr lang="en" sz="2400" dirty="0"/>
          </a:p>
          <a:p>
            <a:pPr algn="ctr"/>
            <a:endParaRPr lang="en" sz="2400" dirty="0"/>
          </a:p>
          <a:p>
            <a:pPr algn="ctr"/>
            <a:endParaRPr lang="en" sz="2400" dirty="0"/>
          </a:p>
          <a:p>
            <a:pPr algn="ctr"/>
            <a:r>
              <a:rPr lang="en" sz="2400" dirty="0"/>
              <a:t>           </a:t>
            </a:r>
            <a:r>
              <a:rPr lang="en" sz="5867" dirty="0">
                <a:solidFill>
                  <a:schemeClr val="bg1"/>
                </a:solidFill>
              </a:rPr>
              <a:t> 6</a:t>
            </a:r>
            <a:endParaRPr sz="5867" dirty="0">
              <a:solidFill>
                <a:schemeClr val="bg1"/>
              </a:solidFill>
            </a:endParaRPr>
          </a:p>
        </p:txBody>
      </p:sp>
      <p:pic>
        <p:nvPicPr>
          <p:cNvPr id="3" name="Picture 2" descr="Graphical user interface, text, application&#10;&#10;Description automatically generated">
            <a:extLst>
              <a:ext uri="{FF2B5EF4-FFF2-40B4-BE49-F238E27FC236}">
                <a16:creationId xmlns:a16="http://schemas.microsoft.com/office/drawing/2014/main" id="{9435C473-AADC-5D3D-F2CB-BDE5A64AB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6337" y="849777"/>
            <a:ext cx="2660794" cy="5765053"/>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BA31B928-0BE5-F60B-4B72-80BD20523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052" y="849776"/>
            <a:ext cx="2660793" cy="5765053"/>
          </a:xfrm>
          <a:prstGeom prst="rect">
            <a:avLst/>
          </a:prstGeom>
        </p:spPr>
      </p:pic>
      <p:pic>
        <p:nvPicPr>
          <p:cNvPr id="4" name="Picture 3" descr="Graphical user interface, text, application, chat or text message&#10;&#10;Description automatically generated">
            <a:extLst>
              <a:ext uri="{FF2B5EF4-FFF2-40B4-BE49-F238E27FC236}">
                <a16:creationId xmlns:a16="http://schemas.microsoft.com/office/drawing/2014/main" id="{146C3934-5D36-1C9C-11D8-20F5F462F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689" y="849777"/>
            <a:ext cx="2660794" cy="5765053"/>
          </a:xfrm>
          <a:prstGeom prst="rect">
            <a:avLst/>
          </a:prstGeom>
        </p:spPr>
      </p:pic>
    </p:spTree>
    <p:extLst>
      <p:ext uri="{BB962C8B-B14F-4D97-AF65-F5344CB8AC3E}">
        <p14:creationId xmlns:p14="http://schemas.microsoft.com/office/powerpoint/2010/main" val="1207382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D3879D59-BC14-CBAB-C41A-9A6C3ABE6DEA}"/>
              </a:ext>
            </a:extLst>
          </p:cNvPr>
          <p:cNvSpPr>
            <a:spLocks noGrp="1"/>
          </p:cNvSpPr>
          <p:nvPr>
            <p:ph type="subTitle" idx="3"/>
          </p:nvPr>
        </p:nvSpPr>
        <p:spPr>
          <a:xfrm>
            <a:off x="3574795" y="0"/>
            <a:ext cx="5331080" cy="896659"/>
          </a:xfrm>
        </p:spPr>
        <p:txBody>
          <a:bodyPr/>
          <a:lstStyle/>
          <a:p>
            <a:r>
              <a:rPr lang="en-US" sz="3200" dirty="0">
                <a:solidFill>
                  <a:schemeClr val="tx1"/>
                </a:solidFill>
              </a:rPr>
              <a:t>Feed &amp; Comments &amp; Task </a:t>
            </a:r>
          </a:p>
        </p:txBody>
      </p:sp>
      <p:sp>
        <p:nvSpPr>
          <p:cNvPr id="9" name="Google Shape;273;p44">
            <a:extLst>
              <a:ext uri="{FF2B5EF4-FFF2-40B4-BE49-F238E27FC236}">
                <a16:creationId xmlns:a16="http://schemas.microsoft.com/office/drawing/2014/main" id="{E9ABB198-82A3-0704-362C-12A64D348AB0}"/>
              </a:ext>
            </a:extLst>
          </p:cNvPr>
          <p:cNvSpPr/>
          <p:nvPr/>
        </p:nvSpPr>
        <p:spPr>
          <a:xfrm>
            <a:off x="-1880148" y="-2008600"/>
            <a:ext cx="4017200" cy="4017200"/>
          </a:xfrm>
          <a:prstGeom prst="ellipse">
            <a:avLst/>
          </a:prstGeom>
          <a:solidFill>
            <a:schemeClr val="accent1"/>
          </a:solidFill>
          <a:ln>
            <a:noFill/>
          </a:ln>
        </p:spPr>
        <p:txBody>
          <a:bodyPr spcFirstLastPara="1" wrap="square" lIns="121900" tIns="121900" rIns="121900" bIns="121900" anchor="ctr" anchorCtr="0">
            <a:noAutofit/>
          </a:bodyPr>
          <a:lstStyle/>
          <a:p>
            <a:pPr algn="ctr"/>
            <a:endParaRPr lang="en" sz="2400" dirty="0"/>
          </a:p>
          <a:p>
            <a:pPr algn="ctr"/>
            <a:endParaRPr lang="en" sz="2400" dirty="0"/>
          </a:p>
          <a:p>
            <a:pPr algn="ctr"/>
            <a:endParaRPr lang="en" sz="2400" dirty="0"/>
          </a:p>
          <a:p>
            <a:pPr algn="ctr"/>
            <a:endParaRPr lang="en" sz="2400" dirty="0"/>
          </a:p>
          <a:p>
            <a:pPr algn="ctr"/>
            <a:endParaRPr lang="en" sz="2400" dirty="0"/>
          </a:p>
          <a:p>
            <a:pPr algn="ctr"/>
            <a:endParaRPr lang="en" sz="2400" dirty="0"/>
          </a:p>
          <a:p>
            <a:pPr algn="ctr"/>
            <a:r>
              <a:rPr lang="en" sz="2400" dirty="0"/>
              <a:t>           </a:t>
            </a:r>
            <a:r>
              <a:rPr lang="en" sz="5867" dirty="0">
                <a:solidFill>
                  <a:schemeClr val="bg1"/>
                </a:solidFill>
              </a:rPr>
              <a:t> 7</a:t>
            </a:r>
            <a:endParaRPr sz="5867" dirty="0">
              <a:solidFill>
                <a:schemeClr val="bg1"/>
              </a:solidFill>
            </a:endParaRPr>
          </a:p>
        </p:txBody>
      </p:sp>
      <p:pic>
        <p:nvPicPr>
          <p:cNvPr id="4" name="Picture 3" descr="Graphical user interface, application&#10;&#10;Description automatically generated">
            <a:extLst>
              <a:ext uri="{FF2B5EF4-FFF2-40B4-BE49-F238E27FC236}">
                <a16:creationId xmlns:a16="http://schemas.microsoft.com/office/drawing/2014/main" id="{E5347C75-9B4F-06F2-48A4-4D5057F40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487" y="1037890"/>
            <a:ext cx="2556516" cy="5539118"/>
          </a:xfrm>
          <a:prstGeom prst="rect">
            <a:avLst/>
          </a:prstGeom>
        </p:spPr>
      </p:pic>
      <p:pic>
        <p:nvPicPr>
          <p:cNvPr id="8" name="Picture 7" descr="Background pattern&#10;&#10;Description automatically generated with low confidence">
            <a:extLst>
              <a:ext uri="{FF2B5EF4-FFF2-40B4-BE49-F238E27FC236}">
                <a16:creationId xmlns:a16="http://schemas.microsoft.com/office/drawing/2014/main" id="{FD484E40-07C2-5BF4-CC56-B3555129E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903" y="1037893"/>
            <a:ext cx="2556516" cy="5539118"/>
          </a:xfrm>
          <a:prstGeom prst="rect">
            <a:avLst/>
          </a:prstGeom>
        </p:spPr>
      </p:pic>
      <p:pic>
        <p:nvPicPr>
          <p:cNvPr id="11" name="Picture 10" descr="Graphical user interface, website&#10;&#10;Description automatically generated">
            <a:extLst>
              <a:ext uri="{FF2B5EF4-FFF2-40B4-BE49-F238E27FC236}">
                <a16:creationId xmlns:a16="http://schemas.microsoft.com/office/drawing/2014/main" id="{23B73ADD-C5CE-8251-3DD8-5346DE7E33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0182" y="1037890"/>
            <a:ext cx="2556518" cy="5539121"/>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D5317729-AB88-23FF-EC89-7880DE9769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4791" y="1037890"/>
            <a:ext cx="2556517" cy="5539118"/>
          </a:xfrm>
          <a:prstGeom prst="rect">
            <a:avLst/>
          </a:prstGeom>
        </p:spPr>
      </p:pic>
    </p:spTree>
    <p:extLst>
      <p:ext uri="{BB962C8B-B14F-4D97-AF65-F5344CB8AC3E}">
        <p14:creationId xmlns:p14="http://schemas.microsoft.com/office/powerpoint/2010/main" val="3599437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4" name="Rectangle 3">
            <a:extLst>
              <a:ext uri="{FF2B5EF4-FFF2-40B4-BE49-F238E27FC236}">
                <a16:creationId xmlns:a16="http://schemas.microsoft.com/office/drawing/2014/main" id="{61A77E74-7711-11AC-D958-A886B81B4AF7}"/>
              </a:ext>
            </a:extLst>
          </p:cNvPr>
          <p:cNvSpPr/>
          <p:nvPr/>
        </p:nvSpPr>
        <p:spPr>
          <a:xfrm>
            <a:off x="2866201" y="352381"/>
            <a:ext cx="5937858" cy="923330"/>
          </a:xfrm>
          <a:prstGeom prst="rect">
            <a:avLst/>
          </a:prstGeom>
          <a:noFill/>
        </p:spPr>
        <p:txBody>
          <a:bodyPr wrap="square" lIns="91440" tIns="45720" rIns="91440" bIns="45720">
            <a:spAutoFit/>
          </a:bodyPr>
          <a:lstStyle/>
          <a:p>
            <a:pPr algn="ctr"/>
            <a:r>
              <a:rPr lang="en-US" sz="5400" dirty="0"/>
              <a:t>DIAGRAMS</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descr="Diagram&#10;&#10;Description automatically generated">
            <a:extLst>
              <a:ext uri="{FF2B5EF4-FFF2-40B4-BE49-F238E27FC236}">
                <a16:creationId xmlns:a16="http://schemas.microsoft.com/office/drawing/2014/main" id="{4C836C97-23BF-8275-DE81-63E5C19D2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54" y="3195062"/>
            <a:ext cx="3191936" cy="3189571"/>
          </a:xfrm>
          <a:prstGeom prst="rect">
            <a:avLst/>
          </a:prstGeom>
        </p:spPr>
      </p:pic>
      <p:pic>
        <p:nvPicPr>
          <p:cNvPr id="8" name="Picture 7" descr="Diagram&#10;&#10;Description automatically generated">
            <a:extLst>
              <a:ext uri="{FF2B5EF4-FFF2-40B4-BE49-F238E27FC236}">
                <a16:creationId xmlns:a16="http://schemas.microsoft.com/office/drawing/2014/main" id="{8C221931-AFC5-E2D1-1F9C-A7F7DA1E5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4846" y="2722766"/>
            <a:ext cx="3536365" cy="3730879"/>
          </a:xfrm>
          <a:prstGeom prst="rect">
            <a:avLst/>
          </a:prstGeom>
        </p:spPr>
      </p:pic>
      <p:pic>
        <p:nvPicPr>
          <p:cNvPr id="10" name="Picture 9" descr="Diagram&#10;&#10;Description automatically generated">
            <a:extLst>
              <a:ext uri="{FF2B5EF4-FFF2-40B4-BE49-F238E27FC236}">
                <a16:creationId xmlns:a16="http://schemas.microsoft.com/office/drawing/2014/main" id="{0AAD9E84-4078-BB7B-CFA3-B9D7ADE9C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1140" y="2722766"/>
            <a:ext cx="3289548" cy="3782853"/>
          </a:xfrm>
          <a:prstGeom prst="rect">
            <a:avLst/>
          </a:prstGeom>
        </p:spPr>
      </p:pic>
      <p:pic>
        <p:nvPicPr>
          <p:cNvPr id="5" name="Picture 4">
            <a:extLst>
              <a:ext uri="{FF2B5EF4-FFF2-40B4-BE49-F238E27FC236}">
                <a16:creationId xmlns:a16="http://schemas.microsoft.com/office/drawing/2014/main" id="{0692F22C-AFBE-8FBE-0F27-720E74854FA1}"/>
              </a:ext>
            </a:extLst>
          </p:cNvPr>
          <p:cNvPicPr>
            <a:picLocks noChangeAspect="1"/>
          </p:cNvPicPr>
          <p:nvPr/>
        </p:nvPicPr>
        <p:blipFill>
          <a:blip r:embed="rId6"/>
          <a:stretch>
            <a:fillRect/>
          </a:stretch>
        </p:blipFill>
        <p:spPr>
          <a:xfrm>
            <a:off x="955125" y="128094"/>
            <a:ext cx="2202144" cy="2905662"/>
          </a:xfrm>
          <a:prstGeom prst="rect">
            <a:avLst/>
          </a:prstGeom>
        </p:spPr>
      </p:pic>
    </p:spTree>
    <p:extLst>
      <p:ext uri="{BB962C8B-B14F-4D97-AF65-F5344CB8AC3E}">
        <p14:creationId xmlns:p14="http://schemas.microsoft.com/office/powerpoint/2010/main" val="3581607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835F-71C5-EE20-A9FE-D82300DA8885}"/>
              </a:ext>
            </a:extLst>
          </p:cNvPr>
          <p:cNvSpPr>
            <a:spLocks noGrp="1"/>
          </p:cNvSpPr>
          <p:nvPr>
            <p:ph type="title"/>
          </p:nvPr>
        </p:nvSpPr>
        <p:spPr/>
        <p:txBody>
          <a:bodyPr/>
          <a:lstStyle/>
          <a:p>
            <a:pPr algn="r"/>
            <a:r>
              <a:rPr lang="he-IL" b="1" dirty="0">
                <a:latin typeface="+mn-lt"/>
              </a:rPr>
              <a:t>פיצרים מרכזיים לשימוש</a:t>
            </a:r>
            <a:endParaRPr lang="en-IL" b="1" dirty="0">
              <a:latin typeface="+mn-lt"/>
            </a:endParaRPr>
          </a:p>
        </p:txBody>
      </p:sp>
      <p:sp>
        <p:nvSpPr>
          <p:cNvPr id="3" name="Content Placeholder 2">
            <a:extLst>
              <a:ext uri="{FF2B5EF4-FFF2-40B4-BE49-F238E27FC236}">
                <a16:creationId xmlns:a16="http://schemas.microsoft.com/office/drawing/2014/main" id="{AF7567A3-51E8-E8C7-0541-14363AB43E48}"/>
              </a:ext>
            </a:extLst>
          </p:cNvPr>
          <p:cNvSpPr>
            <a:spLocks noGrp="1"/>
          </p:cNvSpPr>
          <p:nvPr>
            <p:ph idx="1"/>
          </p:nvPr>
        </p:nvSpPr>
        <p:spPr/>
        <p:txBody>
          <a:bodyPr>
            <a:normAutofit/>
          </a:bodyPr>
          <a:lstStyle/>
          <a:p>
            <a:pPr algn="r" rtl="1">
              <a:buFont typeface="Wingdings" panose="05000000000000000000" pitchFamily="2" charset="2"/>
              <a:buChar char="Ø"/>
            </a:pPr>
            <a:r>
              <a:rPr lang="he-IL" dirty="0"/>
              <a:t>להורה קיימת אפשרות הרשמה והיכולת להרשום ילדים תחתיו. לילד ניתן להיות משוייך ליותר מהורה אחד.</a:t>
            </a:r>
          </a:p>
          <a:p>
            <a:pPr algn="r" rtl="1">
              <a:buFont typeface="Wingdings" panose="05000000000000000000" pitchFamily="2" charset="2"/>
              <a:buChar char="Ø"/>
            </a:pPr>
            <a:r>
              <a:rPr lang="he-IL" dirty="0"/>
              <a:t>אפשרות חיבור ע"י כל הרשתות החברתיות שיש כיום</a:t>
            </a:r>
          </a:p>
          <a:p>
            <a:pPr algn="r" rtl="1">
              <a:buFont typeface="Wingdings" panose="05000000000000000000" pitchFamily="2" charset="2"/>
              <a:buChar char="Ø"/>
            </a:pPr>
            <a:r>
              <a:rPr lang="he-IL" dirty="0"/>
              <a:t>עמוד פיד נגלל המראה את המשימות שיצרתי ואת המשימות שאני יכול לקחת והן את היסטוריית המשימות שלי</a:t>
            </a:r>
          </a:p>
          <a:p>
            <a:pPr algn="r" rtl="1">
              <a:buFont typeface="Wingdings" panose="05000000000000000000" pitchFamily="2" charset="2"/>
              <a:buChar char="Ø"/>
            </a:pPr>
            <a:r>
              <a:rPr lang="he-IL" dirty="0"/>
              <a:t>התראות סטטוס המשימה : נלקח בחשבון קצב התקדמות המשימה בהתחשב הזמן שהוקצב למשימה. </a:t>
            </a:r>
          </a:p>
          <a:p>
            <a:pPr algn="r" rtl="1"/>
            <a:r>
              <a:rPr lang="he-IL" dirty="0"/>
              <a:t>תמריצים : תנתן האפשרות לתקצב משימה הן בערך כפסי והן במטבעות וירטואלים אשר המערכת תספק</a:t>
            </a:r>
          </a:p>
          <a:p>
            <a:pPr algn="r" rtl="1">
              <a:buFont typeface="Wingdings" panose="05000000000000000000" pitchFamily="2" charset="2"/>
              <a:buChar char="Ø"/>
            </a:pPr>
            <a:r>
              <a:rPr lang="he-IL" dirty="0"/>
              <a:t>אימות דו שלבי : אימות דוא"ל של המשתמש ע"י כניסה למדיה חברתית ו-</a:t>
            </a:r>
            <a:r>
              <a:rPr lang="en-US" dirty="0"/>
              <a:t>captcha </a:t>
            </a:r>
            <a:r>
              <a:rPr lang="he-IL" dirty="0"/>
              <a:t> המיושמים כולם כאמצעי אבטחה המבטיחים שהדוא"ל של המשתמש אכן שייך לו, מגנים על חשבון המשתמש בשכבת אבטחה נוספת ומונעים ניסיונות גישה של בוטים</a:t>
            </a:r>
          </a:p>
          <a:p>
            <a:pPr algn="r" rtl="1"/>
            <a:endParaRPr lang="he-IL" dirty="0"/>
          </a:p>
        </p:txBody>
      </p:sp>
    </p:spTree>
    <p:extLst>
      <p:ext uri="{BB962C8B-B14F-4D97-AF65-F5344CB8AC3E}">
        <p14:creationId xmlns:p14="http://schemas.microsoft.com/office/powerpoint/2010/main" val="1935702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1A1F-70C3-A833-6483-9D095AFC85B1}"/>
              </a:ext>
            </a:extLst>
          </p:cNvPr>
          <p:cNvSpPr>
            <a:spLocks noGrp="1"/>
          </p:cNvSpPr>
          <p:nvPr>
            <p:ph type="title"/>
          </p:nvPr>
        </p:nvSpPr>
        <p:spPr/>
        <p:txBody>
          <a:bodyPr/>
          <a:lstStyle/>
          <a:p>
            <a:pPr algn="r"/>
            <a:r>
              <a:rPr lang="he-IL" b="1" dirty="0">
                <a:latin typeface="+mn-lt"/>
              </a:rPr>
              <a:t>ציון פערים</a:t>
            </a:r>
            <a:endParaRPr lang="en-IL" b="1" dirty="0">
              <a:latin typeface="+mn-lt"/>
            </a:endParaRPr>
          </a:p>
        </p:txBody>
      </p:sp>
      <p:sp>
        <p:nvSpPr>
          <p:cNvPr id="3" name="Content Placeholder 2">
            <a:extLst>
              <a:ext uri="{FF2B5EF4-FFF2-40B4-BE49-F238E27FC236}">
                <a16:creationId xmlns:a16="http://schemas.microsoft.com/office/drawing/2014/main" id="{EAFF8AB5-6CB1-AFDE-CCB3-BE862C215603}"/>
              </a:ext>
            </a:extLst>
          </p:cNvPr>
          <p:cNvSpPr>
            <a:spLocks noGrp="1"/>
          </p:cNvSpPr>
          <p:nvPr>
            <p:ph idx="1"/>
          </p:nvPr>
        </p:nvSpPr>
        <p:spPr/>
        <p:txBody>
          <a:bodyPr/>
          <a:lstStyle/>
          <a:p>
            <a:pPr algn="r" rtl="1">
              <a:lnSpc>
                <a:spcPct val="70000"/>
              </a:lnSpc>
            </a:pPr>
            <a:r>
              <a:rPr lang="he-IL" sz="1800" dirty="0"/>
              <a:t>המערכת נבנתה על רעיון של ניהול משימות משק בית בדומה ל"יומן חכם" עם התקדמות הפיתוח נתקלנו בהתעיינות רבה של אנשים של לא בהכרח מפנים המשפחה לקחת את המשימות. מכאן, הבנו שישנו צורך להעביר את  זה לרשת חברתית שתתן מענה למשפחה "מי יעשה כלים בערב" וגם משמיות מורכבות יותר כמו "לשלוח חבילה בדואר " ע"י משתמש גלובי</a:t>
            </a:r>
          </a:p>
          <a:p>
            <a:pPr algn="r" rtl="1">
              <a:lnSpc>
                <a:spcPct val="70000"/>
              </a:lnSpc>
            </a:pPr>
            <a:r>
              <a:rPr lang="en-US" sz="1800" dirty="0"/>
              <a:t> </a:t>
            </a:r>
            <a:r>
              <a:rPr lang="he-IL" sz="1800"/>
              <a:t>בנוסף ,נתקענו </a:t>
            </a:r>
            <a:r>
              <a:rPr lang="he-IL" sz="1800" dirty="0"/>
              <a:t>בשערוך זמנים שגוי והמשימות לקחו לנו יותר מזמן משחשבנו. </a:t>
            </a:r>
          </a:p>
        </p:txBody>
      </p:sp>
    </p:spTree>
    <p:extLst>
      <p:ext uri="{BB962C8B-B14F-4D97-AF65-F5344CB8AC3E}">
        <p14:creationId xmlns:p14="http://schemas.microsoft.com/office/powerpoint/2010/main" val="2276102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807"/>
        <p:cNvGrpSpPr/>
        <p:nvPr/>
      </p:nvGrpSpPr>
      <p:grpSpPr>
        <a:xfrm>
          <a:off x="0" y="0"/>
          <a:ext cx="0" cy="0"/>
          <a:chOff x="0" y="0"/>
          <a:chExt cx="0" cy="0"/>
        </a:xfrm>
      </p:grpSpPr>
      <p:sp>
        <p:nvSpPr>
          <p:cNvPr id="809" name="Google Shape;809;p71"/>
          <p:cNvSpPr txBox="1">
            <a:spLocks noGrp="1"/>
          </p:cNvSpPr>
          <p:nvPr>
            <p:ph type="title"/>
          </p:nvPr>
        </p:nvSpPr>
        <p:spPr>
          <a:xfrm>
            <a:off x="3072887" y="1841866"/>
            <a:ext cx="6570584" cy="1488523"/>
          </a:xfrm>
          <a:prstGeom prst="rect">
            <a:avLst/>
          </a:prstGeom>
        </p:spPr>
        <p:txBody>
          <a:bodyPr spcFirstLastPara="1" vert="horz" wrap="square" lIns="121900" tIns="121900" rIns="121900" bIns="121900" rtlCol="0" anchor="t" anchorCtr="0">
            <a:noAutofit/>
          </a:bodyPr>
          <a:lstStyle/>
          <a:p>
            <a:pPr>
              <a:spcBef>
                <a:spcPts val="0"/>
              </a:spcBef>
            </a:pPr>
            <a:r>
              <a:rPr lang="en" sz="8000" dirty="0"/>
              <a:t>Thank you!</a:t>
            </a:r>
            <a:endParaRPr sz="8000" dirty="0"/>
          </a:p>
        </p:txBody>
      </p:sp>
      <p:sp>
        <p:nvSpPr>
          <p:cNvPr id="2" name="Rectangle 1">
            <a:extLst>
              <a:ext uri="{FF2B5EF4-FFF2-40B4-BE49-F238E27FC236}">
                <a16:creationId xmlns:a16="http://schemas.microsoft.com/office/drawing/2014/main" id="{B8F909A1-82DA-0E81-9415-EB05254DAC93}"/>
              </a:ext>
            </a:extLst>
          </p:cNvPr>
          <p:cNvSpPr/>
          <p:nvPr/>
        </p:nvSpPr>
        <p:spPr>
          <a:xfrm>
            <a:off x="899930" y="3527611"/>
            <a:ext cx="9557399" cy="707886"/>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https://github.com/bsharabi/ToCare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9BC0-FA10-7C44-3012-DFA9B24B3C50}"/>
              </a:ext>
            </a:extLst>
          </p:cNvPr>
          <p:cNvSpPr>
            <a:spLocks noGrp="1"/>
          </p:cNvSpPr>
          <p:nvPr>
            <p:ph type="title"/>
          </p:nvPr>
        </p:nvSpPr>
        <p:spPr>
          <a:xfrm>
            <a:off x="706662" y="259970"/>
            <a:ext cx="10058400" cy="1450757"/>
          </a:xfrm>
        </p:spPr>
        <p:txBody>
          <a:bodyPr/>
          <a:lstStyle/>
          <a:p>
            <a:r>
              <a:rPr lang="en-US" dirty="0"/>
              <a:t>                    </a:t>
            </a:r>
            <a:r>
              <a:rPr lang="he-IL" sz="8800" dirty="0"/>
              <a:t>הצוות שלנו</a:t>
            </a:r>
            <a:endParaRPr lang="en-US" sz="8800" dirty="0"/>
          </a:p>
        </p:txBody>
      </p:sp>
      <p:sp>
        <p:nvSpPr>
          <p:cNvPr id="3" name="Content Placeholder 2">
            <a:extLst>
              <a:ext uri="{FF2B5EF4-FFF2-40B4-BE49-F238E27FC236}">
                <a16:creationId xmlns:a16="http://schemas.microsoft.com/office/drawing/2014/main" id="{C5F0C28A-007D-C3D4-6593-2A3C2AB085D2}"/>
              </a:ext>
            </a:extLst>
          </p:cNvPr>
          <p:cNvSpPr>
            <a:spLocks noGrp="1"/>
          </p:cNvSpPr>
          <p:nvPr>
            <p:ph idx="1"/>
          </p:nvPr>
        </p:nvSpPr>
        <p:spPr>
          <a:xfrm>
            <a:off x="851027" y="1936269"/>
            <a:ext cx="2906162" cy="924626"/>
          </a:xfrm>
        </p:spPr>
        <p:txBody>
          <a:bodyPr/>
          <a:lstStyle/>
          <a:p>
            <a:r>
              <a:rPr lang="he-IL" sz="2000" b="1" dirty="0"/>
              <a:t>    </a:t>
            </a:r>
            <a:endParaRPr lang="en-IL" sz="2000" b="1" dirty="0"/>
          </a:p>
          <a:p>
            <a:endParaRPr lang="en-US" dirty="0"/>
          </a:p>
        </p:txBody>
      </p:sp>
      <p:sp>
        <p:nvSpPr>
          <p:cNvPr id="4" name="TextBox 3">
            <a:extLst>
              <a:ext uri="{FF2B5EF4-FFF2-40B4-BE49-F238E27FC236}">
                <a16:creationId xmlns:a16="http://schemas.microsoft.com/office/drawing/2014/main" id="{56C2C0CD-2C24-9186-6A2B-29B140D4C8CD}"/>
              </a:ext>
            </a:extLst>
          </p:cNvPr>
          <p:cNvSpPr txBox="1"/>
          <p:nvPr/>
        </p:nvSpPr>
        <p:spPr>
          <a:xfrm>
            <a:off x="4423097" y="2044639"/>
            <a:ext cx="3875513" cy="707886"/>
          </a:xfrm>
          <a:prstGeom prst="rect">
            <a:avLst/>
          </a:prstGeom>
          <a:noFill/>
        </p:spPr>
        <p:txBody>
          <a:bodyPr wrap="square" rtlCol="0">
            <a:spAutoFit/>
          </a:bodyPr>
          <a:lstStyle/>
          <a:p>
            <a:r>
              <a:rPr lang="he-IL" sz="2000" i="0" dirty="0">
                <a:effectLst/>
                <a:latin typeface="Arial" panose="020B0604020202020204" pitchFamily="34" charset="0"/>
              </a:rPr>
              <a:t>    </a:t>
            </a:r>
            <a:r>
              <a:rPr lang="en-US" sz="2000" i="0" dirty="0">
                <a:effectLst/>
                <a:latin typeface="Arial" panose="020B0604020202020204" pitchFamily="34" charset="0"/>
              </a:rPr>
              <a:t>Barak </a:t>
            </a:r>
            <a:r>
              <a:rPr lang="en-US" sz="2000" i="0" dirty="0" err="1">
                <a:effectLst/>
                <a:latin typeface="Arial" panose="020B0604020202020204" pitchFamily="34" charset="0"/>
              </a:rPr>
              <a:t>Sharabi</a:t>
            </a:r>
            <a:r>
              <a:rPr lang="he-IL" sz="2000" dirty="0"/>
              <a:t>    31553336          </a:t>
            </a:r>
            <a:r>
              <a:rPr lang="en-US" sz="2000" dirty="0"/>
              <a:t>  </a:t>
            </a:r>
            <a:endParaRPr lang="he-IL" sz="2000" dirty="0"/>
          </a:p>
        </p:txBody>
      </p:sp>
      <p:sp>
        <p:nvSpPr>
          <p:cNvPr id="5" name="TextBox 4">
            <a:extLst>
              <a:ext uri="{FF2B5EF4-FFF2-40B4-BE49-F238E27FC236}">
                <a16:creationId xmlns:a16="http://schemas.microsoft.com/office/drawing/2014/main" id="{484C0CA7-6F8C-D6D0-DB56-5705303D897F}"/>
              </a:ext>
            </a:extLst>
          </p:cNvPr>
          <p:cNvSpPr txBox="1"/>
          <p:nvPr/>
        </p:nvSpPr>
        <p:spPr>
          <a:xfrm>
            <a:off x="1367074" y="3911256"/>
            <a:ext cx="2390115" cy="707886"/>
          </a:xfrm>
          <a:prstGeom prst="rect">
            <a:avLst/>
          </a:prstGeom>
          <a:noFill/>
        </p:spPr>
        <p:txBody>
          <a:bodyPr wrap="square" rtlCol="0">
            <a:spAutoFit/>
          </a:bodyPr>
          <a:lstStyle/>
          <a:p>
            <a:r>
              <a:rPr lang="he-IL" sz="2000" i="0" dirty="0">
                <a:effectLst/>
                <a:latin typeface="Arial" panose="020B0604020202020204" pitchFamily="34" charset="0"/>
              </a:rPr>
              <a:t>    </a:t>
            </a:r>
            <a:r>
              <a:rPr lang="en-US" sz="2000" i="0" dirty="0">
                <a:effectLst/>
                <a:latin typeface="Arial" panose="020B0604020202020204" pitchFamily="34" charset="0"/>
              </a:rPr>
              <a:t>Shaked </a:t>
            </a:r>
            <a:r>
              <a:rPr lang="en-US" sz="2000" i="0" dirty="0" err="1">
                <a:effectLst/>
                <a:latin typeface="Arial" panose="020B0604020202020204" pitchFamily="34" charset="0"/>
              </a:rPr>
              <a:t>Aviad</a:t>
            </a:r>
            <a:r>
              <a:rPr lang="he-IL" sz="2000" i="0" dirty="0">
                <a:effectLst/>
                <a:latin typeface="Arial" panose="020B0604020202020204" pitchFamily="34" charset="0"/>
              </a:rPr>
              <a:t> </a:t>
            </a:r>
          </a:p>
          <a:p>
            <a:r>
              <a:rPr lang="he-IL" sz="2000" dirty="0">
                <a:latin typeface="Arial" panose="020B0604020202020204" pitchFamily="34" charset="0"/>
              </a:rPr>
              <a:t> </a:t>
            </a:r>
            <a:r>
              <a:rPr lang="he-IL" sz="2000" i="0" dirty="0">
                <a:effectLst/>
                <a:latin typeface="Arial" panose="020B0604020202020204" pitchFamily="34" charset="0"/>
              </a:rPr>
              <a:t>      </a:t>
            </a:r>
            <a:r>
              <a:rPr lang="en-US" sz="2000" i="0" dirty="0">
                <a:effectLst/>
                <a:latin typeface="Arial" panose="020B0604020202020204" pitchFamily="34" charset="0"/>
              </a:rPr>
              <a:t>305496614</a:t>
            </a:r>
            <a:r>
              <a:rPr lang="he-IL" sz="2000" i="0" dirty="0">
                <a:effectLst/>
                <a:latin typeface="Arial" panose="020B0604020202020204" pitchFamily="34" charset="0"/>
              </a:rPr>
              <a:t>  </a:t>
            </a:r>
            <a:r>
              <a:rPr lang="he-IL" sz="1800" i="0" dirty="0">
                <a:effectLst/>
                <a:latin typeface="Arial" panose="020B0604020202020204" pitchFamily="34" charset="0"/>
              </a:rPr>
              <a:t>   </a:t>
            </a:r>
            <a:endParaRPr lang="en-US" dirty="0"/>
          </a:p>
        </p:txBody>
      </p:sp>
      <p:sp>
        <p:nvSpPr>
          <p:cNvPr id="6" name="TextBox 5">
            <a:extLst>
              <a:ext uri="{FF2B5EF4-FFF2-40B4-BE49-F238E27FC236}">
                <a16:creationId xmlns:a16="http://schemas.microsoft.com/office/drawing/2014/main" id="{D07421A9-5B9C-5944-1441-E9FE608B808F}"/>
              </a:ext>
            </a:extLst>
          </p:cNvPr>
          <p:cNvSpPr txBox="1"/>
          <p:nvPr/>
        </p:nvSpPr>
        <p:spPr>
          <a:xfrm>
            <a:off x="7548352" y="3978601"/>
            <a:ext cx="1772921" cy="707886"/>
          </a:xfrm>
          <a:prstGeom prst="rect">
            <a:avLst/>
          </a:prstGeom>
          <a:noFill/>
        </p:spPr>
        <p:txBody>
          <a:bodyPr wrap="none" rtlCol="0">
            <a:spAutoFit/>
          </a:bodyPr>
          <a:lstStyle/>
          <a:p>
            <a:r>
              <a:rPr lang="en-US" sz="2000" dirty="0"/>
              <a:t>Kirill </a:t>
            </a:r>
            <a:r>
              <a:rPr lang="en-US" sz="2000" dirty="0" err="1"/>
              <a:t>Perevalov</a:t>
            </a:r>
            <a:r>
              <a:rPr lang="en-US" sz="2000" dirty="0"/>
              <a:t> </a:t>
            </a:r>
          </a:p>
          <a:p>
            <a:r>
              <a:rPr lang="en-US" sz="2000" dirty="0"/>
              <a:t>  336485636</a:t>
            </a:r>
          </a:p>
        </p:txBody>
      </p:sp>
    </p:spTree>
    <p:extLst>
      <p:ext uri="{BB962C8B-B14F-4D97-AF65-F5344CB8AC3E}">
        <p14:creationId xmlns:p14="http://schemas.microsoft.com/office/powerpoint/2010/main" val="309598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E6C0-9B65-AD0F-CF8C-E9F10C04D381}"/>
              </a:ext>
            </a:extLst>
          </p:cNvPr>
          <p:cNvSpPr>
            <a:spLocks noGrp="1"/>
          </p:cNvSpPr>
          <p:nvPr>
            <p:ph type="title"/>
          </p:nvPr>
        </p:nvSpPr>
        <p:spPr>
          <a:xfrm>
            <a:off x="2962657" y="137428"/>
            <a:ext cx="6561240" cy="1568904"/>
          </a:xfrm>
        </p:spPr>
        <p:txBody>
          <a:bodyPr anchor="ctr">
            <a:normAutofit/>
          </a:bodyPr>
          <a:lstStyle/>
          <a:p>
            <a:r>
              <a:rPr lang="en" dirty="0"/>
              <a:t> </a:t>
            </a:r>
            <a:r>
              <a:rPr lang="he-IL" dirty="0"/>
              <a:t>אפליקציות דומות     </a:t>
            </a:r>
            <a:endParaRPr lang="en-US" sz="5400" dirty="0"/>
          </a:p>
        </p:txBody>
      </p:sp>
      <p:pic>
        <p:nvPicPr>
          <p:cNvPr id="14" name="Content Placeholder 13" descr="Graphical user interface, text&#10;&#10;Description automatically generated with medium confidence">
            <a:extLst>
              <a:ext uri="{FF2B5EF4-FFF2-40B4-BE49-F238E27FC236}">
                <a16:creationId xmlns:a16="http://schemas.microsoft.com/office/drawing/2014/main" id="{095ECCAD-150A-2D93-DC7D-5C4F49F7F2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5110" y="2529207"/>
            <a:ext cx="2396870" cy="3471011"/>
          </a:xfrm>
        </p:spPr>
      </p:pic>
      <p:pic>
        <p:nvPicPr>
          <p:cNvPr id="10" name="Picture 9" descr="Graphical user interface, text, application, chat or text message&#10;&#10;Description automatically generated">
            <a:extLst>
              <a:ext uri="{FF2B5EF4-FFF2-40B4-BE49-F238E27FC236}">
                <a16:creationId xmlns:a16="http://schemas.microsoft.com/office/drawing/2014/main" id="{1121E914-C755-524A-D856-FF1DFF051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07" y="2529207"/>
            <a:ext cx="1952443" cy="3471012"/>
          </a:xfrm>
          <a:prstGeom prst="rect">
            <a:avLst/>
          </a:prstGeom>
        </p:spPr>
      </p:pic>
      <p:pic>
        <p:nvPicPr>
          <p:cNvPr id="12" name="Picture 11" descr="Graphical user interface, application&#10;&#10;Description automatically generated with medium confidence">
            <a:extLst>
              <a:ext uri="{FF2B5EF4-FFF2-40B4-BE49-F238E27FC236}">
                <a16:creationId xmlns:a16="http://schemas.microsoft.com/office/drawing/2014/main" id="{2959C55C-31C2-DB44-42AA-E0A121C12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095" y="1437022"/>
            <a:ext cx="2425830" cy="878099"/>
          </a:xfrm>
          <a:prstGeom prst="rect">
            <a:avLst/>
          </a:prstGeom>
        </p:spPr>
      </p:pic>
      <p:pic>
        <p:nvPicPr>
          <p:cNvPr id="6" name="Content Placeholder 5" descr="Graphical user interface&#10;&#10;Description automatically generated">
            <a:extLst>
              <a:ext uri="{FF2B5EF4-FFF2-40B4-BE49-F238E27FC236}">
                <a16:creationId xmlns:a16="http://schemas.microsoft.com/office/drawing/2014/main" id="{F60289BF-34F3-B84B-603D-0A4E55392F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099517" y="2529207"/>
            <a:ext cx="1952443" cy="34710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Graphical user interface, application&#10;&#10;Description automatically generated">
            <a:extLst>
              <a:ext uri="{FF2B5EF4-FFF2-40B4-BE49-F238E27FC236}">
                <a16:creationId xmlns:a16="http://schemas.microsoft.com/office/drawing/2014/main" id="{60F5882B-A9E4-2D0B-CCE0-48EC43D6B6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2815" y="2529207"/>
            <a:ext cx="2396870" cy="3471011"/>
          </a:xfrm>
          <a:prstGeom prst="rect">
            <a:avLst/>
          </a:prstGeom>
        </p:spPr>
      </p:pic>
      <p:pic>
        <p:nvPicPr>
          <p:cNvPr id="20" name="Picture 19" descr="Text&#10;&#10;Description automatically generated with low confidence">
            <a:extLst>
              <a:ext uri="{FF2B5EF4-FFF2-40B4-BE49-F238E27FC236}">
                <a16:creationId xmlns:a16="http://schemas.microsoft.com/office/drawing/2014/main" id="{C9402F6F-FDD3-4ACD-B89E-E05A071666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5087" y="1329741"/>
            <a:ext cx="3473785" cy="969558"/>
          </a:xfrm>
          <a:prstGeom prst="rect">
            <a:avLst/>
          </a:prstGeom>
        </p:spPr>
      </p:pic>
    </p:spTree>
    <p:extLst>
      <p:ext uri="{BB962C8B-B14F-4D97-AF65-F5344CB8AC3E}">
        <p14:creationId xmlns:p14="http://schemas.microsoft.com/office/powerpoint/2010/main" val="143256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1B77B-6816-0A04-1140-8C1A38428F4F}"/>
              </a:ext>
            </a:extLst>
          </p:cNvPr>
          <p:cNvSpPr>
            <a:spLocks noGrp="1"/>
          </p:cNvSpPr>
          <p:nvPr>
            <p:ph type="title"/>
          </p:nvPr>
        </p:nvSpPr>
        <p:spPr/>
        <p:txBody>
          <a:bodyPr/>
          <a:lstStyle/>
          <a:p>
            <a:pPr algn="ctr"/>
            <a:r>
              <a:rPr lang="he-IL" b="1" dirty="0">
                <a:latin typeface="+mn-lt"/>
              </a:rPr>
              <a:t>תיאור המערכת המתוכננת והצורך בה </a:t>
            </a:r>
            <a:endParaRPr lang="en-IL" b="1" dirty="0">
              <a:latin typeface="+mn-lt"/>
            </a:endParaRPr>
          </a:p>
        </p:txBody>
      </p:sp>
      <p:sp>
        <p:nvSpPr>
          <p:cNvPr id="3" name="Content Placeholder 2">
            <a:extLst>
              <a:ext uri="{FF2B5EF4-FFF2-40B4-BE49-F238E27FC236}">
                <a16:creationId xmlns:a16="http://schemas.microsoft.com/office/drawing/2014/main" id="{FC016F03-BA0B-7208-3A75-3CEB41E4BD83}"/>
              </a:ext>
            </a:extLst>
          </p:cNvPr>
          <p:cNvSpPr>
            <a:spLocks noGrp="1"/>
          </p:cNvSpPr>
          <p:nvPr>
            <p:ph idx="1"/>
          </p:nvPr>
        </p:nvSpPr>
        <p:spPr/>
        <p:txBody>
          <a:bodyPr>
            <a:normAutofit/>
          </a:bodyPr>
          <a:lstStyle/>
          <a:p>
            <a:pPr algn="r" rtl="1">
              <a:lnSpc>
                <a:spcPct val="70000"/>
              </a:lnSpc>
            </a:pPr>
            <a:r>
              <a:rPr lang="he-IL" sz="1800" dirty="0"/>
              <a:t>כיום משפחות רבות צריכות עזרה ומענה בניהול משימות הבית.</a:t>
            </a:r>
            <a:endParaRPr lang="en-US" sz="1800" dirty="0"/>
          </a:p>
          <a:p>
            <a:pPr algn="r" rtl="1">
              <a:lnSpc>
                <a:spcPct val="70000"/>
              </a:lnSpc>
            </a:pPr>
            <a:r>
              <a:rPr lang="he-IL" sz="1800"/>
              <a:t>קיים </a:t>
            </a:r>
            <a:r>
              <a:rPr lang="he-IL" sz="1800" dirty="0"/>
              <a:t>צורך לעזרה במשימות חד פעמיות  והן משימות תחזוקה שוטפות והמענה הקיים כיום יקר ולוקה בחסר.</a:t>
            </a:r>
          </a:p>
          <a:p>
            <a:pPr algn="r" rtl="1">
              <a:lnSpc>
                <a:spcPct val="70000"/>
              </a:lnSpc>
            </a:pPr>
            <a:r>
              <a:rPr lang="he-IL" sz="1800" dirty="0"/>
              <a:t>יצרנו רשת חברתית נגישה שמטרתה עזרה במשימות הבית השוטפות. ניתן להכנס כמשתמש המבקש עזרה במשימות או כמשתמש הנותן עזרה ומתוגמל. משתמש המבקש עזרה יוכל לתקצב את המשימה הן בכסף ממשי והן במטבעות וירטואלים. במערכת תהיה אפשרות של </a:t>
            </a:r>
            <a:r>
              <a:rPr lang="en-US" sz="1800" dirty="0"/>
              <a:t>Privat zone</a:t>
            </a:r>
            <a:r>
              <a:rPr lang="he-IL" sz="1800" dirty="0"/>
              <a:t> ו- </a:t>
            </a:r>
            <a:r>
              <a:rPr lang="en-US" sz="1800" dirty="0"/>
              <a:t>Public zone</a:t>
            </a:r>
            <a:r>
              <a:rPr lang="he-IL" sz="1800" dirty="0"/>
              <a:t> עבור כל משפחה כך שילדי הבית יוכלו לקחת משימות המוגדרות מראש ולקבל תגמול עליהן</a:t>
            </a:r>
            <a:r>
              <a:rPr lang="en-US" sz="1800" dirty="0"/>
              <a:t>.</a:t>
            </a:r>
            <a:endParaRPr lang="he-IL" sz="1800" dirty="0"/>
          </a:p>
          <a:p>
            <a:pPr algn="r" rtl="1">
              <a:lnSpc>
                <a:spcPct val="70000"/>
              </a:lnSpc>
            </a:pPr>
            <a:r>
              <a:rPr lang="he-IL" sz="1800" dirty="0"/>
              <a:t>יהיה ניתן לתת תמריצים למשתמשים הגלובלים ולתא המשפחתי הפרטי. התמריצים יתנו בעזרת כסף מוחשי או וירטואלי. ניתן לראות דברים דומים במדיה החברתית בכך שנפתחות קבוצות של </a:t>
            </a:r>
            <a:r>
              <a:rPr lang="en-US" sz="1800" dirty="0"/>
              <a:t>Handyman</a:t>
            </a:r>
            <a:r>
              <a:rPr lang="he-IL" sz="1800" dirty="0"/>
              <a:t> או אתרים המאגדים בעלי מקצוע. אנו רוצים לשפר את העולם הזה ולהנגיש אותו.</a:t>
            </a:r>
          </a:p>
          <a:p>
            <a:pPr algn="r" rtl="1"/>
            <a:endParaRPr lang="he-IL" dirty="0"/>
          </a:p>
          <a:p>
            <a:pPr marL="0" indent="0" algn="r" rtl="1">
              <a:buNone/>
            </a:pPr>
            <a:endParaRPr lang="he-IL" dirty="0"/>
          </a:p>
        </p:txBody>
      </p:sp>
    </p:spTree>
    <p:extLst>
      <p:ext uri="{BB962C8B-B14F-4D97-AF65-F5344CB8AC3E}">
        <p14:creationId xmlns:p14="http://schemas.microsoft.com/office/powerpoint/2010/main" val="143414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F5F5-8799-985E-BB09-43D5B78E444D}"/>
              </a:ext>
            </a:extLst>
          </p:cNvPr>
          <p:cNvSpPr>
            <a:spLocks noGrp="1"/>
          </p:cNvSpPr>
          <p:nvPr>
            <p:ph type="title"/>
          </p:nvPr>
        </p:nvSpPr>
        <p:spPr/>
        <p:txBody>
          <a:bodyPr/>
          <a:lstStyle/>
          <a:p>
            <a:pPr algn="r"/>
            <a:r>
              <a:rPr lang="he-IL" b="1" dirty="0">
                <a:latin typeface="+mn-lt"/>
              </a:rPr>
              <a:t>דרישות פונקיונאליות</a:t>
            </a:r>
            <a:endParaRPr lang="en-IL" b="1" dirty="0">
              <a:latin typeface="+mn-lt"/>
            </a:endParaRPr>
          </a:p>
        </p:txBody>
      </p:sp>
      <p:sp>
        <p:nvSpPr>
          <p:cNvPr id="3" name="Content Placeholder 2">
            <a:extLst>
              <a:ext uri="{FF2B5EF4-FFF2-40B4-BE49-F238E27FC236}">
                <a16:creationId xmlns:a16="http://schemas.microsoft.com/office/drawing/2014/main" id="{AE1CA8EE-5B74-EA69-75B7-B4F61D60D31A}"/>
              </a:ext>
            </a:extLst>
          </p:cNvPr>
          <p:cNvSpPr>
            <a:spLocks noGrp="1"/>
          </p:cNvSpPr>
          <p:nvPr>
            <p:ph idx="1"/>
          </p:nvPr>
        </p:nvSpPr>
        <p:spPr/>
        <p:txBody>
          <a:bodyPr>
            <a:normAutofit/>
          </a:bodyPr>
          <a:lstStyle/>
          <a:p>
            <a:endParaRPr lang="he-IL" dirty="0"/>
          </a:p>
          <a:p>
            <a:endParaRPr lang="en-IL" dirty="0"/>
          </a:p>
        </p:txBody>
      </p:sp>
      <p:sp>
        <p:nvSpPr>
          <p:cNvPr id="6" name="Google Shape;496;p63">
            <a:extLst>
              <a:ext uri="{FF2B5EF4-FFF2-40B4-BE49-F238E27FC236}">
                <a16:creationId xmlns:a16="http://schemas.microsoft.com/office/drawing/2014/main" id="{5EB072B0-3C1C-0FA0-D733-8D253DE7B125}"/>
              </a:ext>
            </a:extLst>
          </p:cNvPr>
          <p:cNvSpPr/>
          <p:nvPr/>
        </p:nvSpPr>
        <p:spPr>
          <a:xfrm>
            <a:off x="1097280" y="2000491"/>
            <a:ext cx="2581751" cy="1133325"/>
          </a:xfrm>
          <a:prstGeom prst="roundRect">
            <a:avLst>
              <a:gd name="adj" fmla="val 6355"/>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he-IL" dirty="0"/>
          </a:p>
          <a:p>
            <a:endParaRPr lang="he-IL" dirty="0"/>
          </a:p>
          <a:p>
            <a:r>
              <a:rPr lang="he-IL" sz="1400" dirty="0"/>
              <a:t>יצירת משתמש הורה וילד חדש </a:t>
            </a:r>
          </a:p>
          <a:p>
            <a:pPr marL="0" lvl="0" indent="0" algn="l" rtl="0">
              <a:spcBef>
                <a:spcPts val="0"/>
              </a:spcBef>
              <a:spcAft>
                <a:spcPts val="0"/>
              </a:spcAft>
              <a:buNone/>
            </a:pPr>
            <a:endParaRPr lang="en-IL" dirty="0"/>
          </a:p>
        </p:txBody>
      </p:sp>
      <p:sp>
        <p:nvSpPr>
          <p:cNvPr id="8" name="Google Shape;504;p63">
            <a:extLst>
              <a:ext uri="{FF2B5EF4-FFF2-40B4-BE49-F238E27FC236}">
                <a16:creationId xmlns:a16="http://schemas.microsoft.com/office/drawing/2014/main" id="{C40DBDD4-00B5-0026-A494-4610910E8BFC}"/>
              </a:ext>
            </a:extLst>
          </p:cNvPr>
          <p:cNvSpPr txBox="1">
            <a:spLocks noGrp="1"/>
          </p:cNvSpPr>
          <p:nvPr/>
        </p:nvSpPr>
        <p:spPr>
          <a:xfrm>
            <a:off x="1468102" y="2265229"/>
            <a:ext cx="1798551" cy="232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lt1"/>
                </a:solidFill>
                <a:latin typeface="Mulish Black"/>
                <a:ea typeface="Mulish Black"/>
                <a:cs typeface="Mulish Black"/>
                <a:sym typeface="Mulish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he-IL" sz="1600" dirty="0"/>
              <a:t>התחברות\הירשמות</a:t>
            </a:r>
            <a:endParaRPr sz="1600" dirty="0"/>
          </a:p>
        </p:txBody>
      </p:sp>
      <p:sp>
        <p:nvSpPr>
          <p:cNvPr id="9" name="Google Shape;496;p63">
            <a:extLst>
              <a:ext uri="{FF2B5EF4-FFF2-40B4-BE49-F238E27FC236}">
                <a16:creationId xmlns:a16="http://schemas.microsoft.com/office/drawing/2014/main" id="{3A47C354-96CD-A219-9F11-FDF2C0C42956}"/>
              </a:ext>
            </a:extLst>
          </p:cNvPr>
          <p:cNvSpPr/>
          <p:nvPr/>
        </p:nvSpPr>
        <p:spPr>
          <a:xfrm>
            <a:off x="4049853" y="2000490"/>
            <a:ext cx="3114427" cy="1133325"/>
          </a:xfrm>
          <a:prstGeom prst="roundRect">
            <a:avLst>
              <a:gd name="adj" fmla="val 6355"/>
            </a:avLst>
          </a:prstGeom>
          <a:solidFill>
            <a:schemeClr val="tx2">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he-IL" dirty="0"/>
          </a:p>
          <a:p>
            <a:pPr marL="0" lvl="0" indent="0" algn="r" rtl="1">
              <a:spcBef>
                <a:spcPts val="0"/>
              </a:spcBef>
              <a:spcAft>
                <a:spcPts val="0"/>
              </a:spcAft>
              <a:buNone/>
            </a:pPr>
            <a:r>
              <a:rPr lang="he-IL" dirty="0"/>
              <a:t>  ניתן לפרסם משימות פרטיות\ציבוריות</a:t>
            </a:r>
            <a:endParaRPr lang="en-IL" dirty="0"/>
          </a:p>
        </p:txBody>
      </p:sp>
      <p:sp>
        <p:nvSpPr>
          <p:cNvPr id="12" name="Google Shape;504;p63">
            <a:extLst>
              <a:ext uri="{FF2B5EF4-FFF2-40B4-BE49-F238E27FC236}">
                <a16:creationId xmlns:a16="http://schemas.microsoft.com/office/drawing/2014/main" id="{77F53BA4-8642-A82C-DE48-BFFD589169DB}"/>
              </a:ext>
            </a:extLst>
          </p:cNvPr>
          <p:cNvSpPr txBox="1">
            <a:spLocks noGrp="1"/>
          </p:cNvSpPr>
          <p:nvPr/>
        </p:nvSpPr>
        <p:spPr>
          <a:xfrm>
            <a:off x="4719529" y="2194792"/>
            <a:ext cx="1798551" cy="232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lt1"/>
                </a:solidFill>
                <a:latin typeface="Mulish Black"/>
                <a:ea typeface="Mulish Black"/>
                <a:cs typeface="Mulish Black"/>
                <a:sym typeface="Mulish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he-IL" sz="1400" dirty="0">
                <a:solidFill>
                  <a:schemeClr val="bg1"/>
                </a:solidFill>
              </a:rPr>
              <a:t> יצירת משימה חדשה</a:t>
            </a:r>
            <a:endParaRPr sz="1600" dirty="0"/>
          </a:p>
        </p:txBody>
      </p:sp>
      <p:sp>
        <p:nvSpPr>
          <p:cNvPr id="13" name="Google Shape;496;p63">
            <a:extLst>
              <a:ext uri="{FF2B5EF4-FFF2-40B4-BE49-F238E27FC236}">
                <a16:creationId xmlns:a16="http://schemas.microsoft.com/office/drawing/2014/main" id="{608D826A-8B39-FB08-262C-27BAEE677B9F}"/>
              </a:ext>
            </a:extLst>
          </p:cNvPr>
          <p:cNvSpPr/>
          <p:nvPr/>
        </p:nvSpPr>
        <p:spPr>
          <a:xfrm>
            <a:off x="1975777" y="3242189"/>
            <a:ext cx="2743752" cy="1365786"/>
          </a:xfrm>
          <a:prstGeom prst="roundRect">
            <a:avLst>
              <a:gd name="adj" fmla="val 6355"/>
            </a:avLst>
          </a:prstGeom>
          <a:solidFill>
            <a:schemeClr val="tx2">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rtl="1"/>
            <a:r>
              <a:rPr lang="he-IL" sz="1400" dirty="0"/>
              <a:t>ניתן לערוך המשימה בכל רגע נתון</a:t>
            </a:r>
          </a:p>
          <a:p>
            <a:pPr marL="0" lvl="0" indent="0" algn="l" rtl="0">
              <a:spcBef>
                <a:spcPts val="0"/>
              </a:spcBef>
              <a:spcAft>
                <a:spcPts val="0"/>
              </a:spcAft>
              <a:buNone/>
            </a:pPr>
            <a:endParaRPr lang="en-IL" dirty="0">
              <a:solidFill>
                <a:schemeClr val="bg1"/>
              </a:solidFill>
            </a:endParaRPr>
          </a:p>
        </p:txBody>
      </p:sp>
      <p:sp>
        <p:nvSpPr>
          <p:cNvPr id="14" name="Google Shape;504;p63">
            <a:extLst>
              <a:ext uri="{FF2B5EF4-FFF2-40B4-BE49-F238E27FC236}">
                <a16:creationId xmlns:a16="http://schemas.microsoft.com/office/drawing/2014/main" id="{714DEEB7-7C82-7AAF-48C4-B4FB7D1D2AC0}"/>
              </a:ext>
            </a:extLst>
          </p:cNvPr>
          <p:cNvSpPr txBox="1">
            <a:spLocks noGrp="1"/>
          </p:cNvSpPr>
          <p:nvPr/>
        </p:nvSpPr>
        <p:spPr>
          <a:xfrm>
            <a:off x="2364418" y="3377953"/>
            <a:ext cx="1798551" cy="232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lt1"/>
                </a:solidFill>
                <a:latin typeface="Mulish Black"/>
                <a:ea typeface="Mulish Black"/>
                <a:cs typeface="Mulish Black"/>
                <a:sym typeface="Mulish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he-IL" sz="1600" dirty="0"/>
              <a:t>עריכת המשימה</a:t>
            </a:r>
            <a:endParaRPr sz="1600" dirty="0"/>
          </a:p>
        </p:txBody>
      </p:sp>
      <p:sp>
        <p:nvSpPr>
          <p:cNvPr id="15" name="Google Shape;496;p63">
            <a:extLst>
              <a:ext uri="{FF2B5EF4-FFF2-40B4-BE49-F238E27FC236}">
                <a16:creationId xmlns:a16="http://schemas.microsoft.com/office/drawing/2014/main" id="{A70CC1A6-AC04-3B3A-4524-3E695F09DA2C}"/>
              </a:ext>
            </a:extLst>
          </p:cNvPr>
          <p:cNvSpPr/>
          <p:nvPr/>
        </p:nvSpPr>
        <p:spPr>
          <a:xfrm>
            <a:off x="5544576" y="3207560"/>
            <a:ext cx="3239408" cy="1400415"/>
          </a:xfrm>
          <a:prstGeom prst="roundRect">
            <a:avLst>
              <a:gd name="adj" fmla="val 6355"/>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he-IL" dirty="0"/>
          </a:p>
          <a:p>
            <a:pPr marL="0" lvl="0" indent="0" algn="r" rtl="1">
              <a:spcBef>
                <a:spcPts val="0"/>
              </a:spcBef>
              <a:spcAft>
                <a:spcPts val="0"/>
              </a:spcAft>
              <a:buNone/>
            </a:pPr>
            <a:r>
              <a:rPr lang="he-IL" dirty="0"/>
              <a:t>כאשר המשימה היא פרטית רק חברי המשפחה יכולה לקחת אותה. כשאר המשימה ציבורית כל העוקבים יכולים לקחת אותה.</a:t>
            </a:r>
            <a:endParaRPr lang="en-IL" dirty="0"/>
          </a:p>
        </p:txBody>
      </p:sp>
      <p:sp>
        <p:nvSpPr>
          <p:cNvPr id="16" name="Google Shape;504;p63">
            <a:extLst>
              <a:ext uri="{FF2B5EF4-FFF2-40B4-BE49-F238E27FC236}">
                <a16:creationId xmlns:a16="http://schemas.microsoft.com/office/drawing/2014/main" id="{8F96C0D2-8AA5-67D2-A134-02B8EF7E7776}"/>
              </a:ext>
            </a:extLst>
          </p:cNvPr>
          <p:cNvSpPr txBox="1">
            <a:spLocks noGrp="1"/>
          </p:cNvSpPr>
          <p:nvPr/>
        </p:nvSpPr>
        <p:spPr>
          <a:xfrm>
            <a:off x="6265004" y="3370828"/>
            <a:ext cx="1798551" cy="232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lt1"/>
                </a:solidFill>
                <a:latin typeface="Mulish Black"/>
                <a:ea typeface="Mulish Black"/>
                <a:cs typeface="Mulish Black"/>
                <a:sym typeface="Mulish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he-IL" sz="1600" dirty="0"/>
              <a:t>לקיחת משימה לביצוע</a:t>
            </a:r>
            <a:endParaRPr sz="1600" dirty="0"/>
          </a:p>
        </p:txBody>
      </p:sp>
      <p:sp>
        <p:nvSpPr>
          <p:cNvPr id="20" name="Google Shape;496;p63">
            <a:extLst>
              <a:ext uri="{FF2B5EF4-FFF2-40B4-BE49-F238E27FC236}">
                <a16:creationId xmlns:a16="http://schemas.microsoft.com/office/drawing/2014/main" id="{1B24ECEB-DFCD-1FCD-47F2-3AF46767EF4A}"/>
              </a:ext>
            </a:extLst>
          </p:cNvPr>
          <p:cNvSpPr/>
          <p:nvPr/>
        </p:nvSpPr>
        <p:spPr>
          <a:xfrm>
            <a:off x="7833956" y="2000490"/>
            <a:ext cx="3114427" cy="1133324"/>
          </a:xfrm>
          <a:prstGeom prst="roundRect">
            <a:avLst>
              <a:gd name="adj" fmla="val 6355"/>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he-IL" dirty="0"/>
          </a:p>
          <a:p>
            <a:pPr algn="r" rtl="1"/>
            <a:endParaRPr lang="he-IL" dirty="0"/>
          </a:p>
          <a:p>
            <a:pPr algn="r" rtl="1"/>
            <a:r>
              <a:rPr lang="he-IL" sz="1400" dirty="0"/>
              <a:t>ניתן לעדכן סטטוס המשימה בכל רגע נתון</a:t>
            </a:r>
          </a:p>
          <a:p>
            <a:pPr marL="0" lvl="0" indent="0" algn="l" rtl="0">
              <a:spcBef>
                <a:spcPts val="0"/>
              </a:spcBef>
              <a:spcAft>
                <a:spcPts val="0"/>
              </a:spcAft>
              <a:buNone/>
            </a:pPr>
            <a:endParaRPr lang="en-IL" dirty="0"/>
          </a:p>
        </p:txBody>
      </p:sp>
      <p:sp>
        <p:nvSpPr>
          <p:cNvPr id="21" name="Google Shape;504;p63">
            <a:extLst>
              <a:ext uri="{FF2B5EF4-FFF2-40B4-BE49-F238E27FC236}">
                <a16:creationId xmlns:a16="http://schemas.microsoft.com/office/drawing/2014/main" id="{CADE77F2-5061-D472-1644-9E31744EAD38}"/>
              </a:ext>
            </a:extLst>
          </p:cNvPr>
          <p:cNvSpPr txBox="1">
            <a:spLocks noGrp="1"/>
          </p:cNvSpPr>
          <p:nvPr/>
        </p:nvSpPr>
        <p:spPr>
          <a:xfrm>
            <a:off x="8625322" y="2151826"/>
            <a:ext cx="1798551" cy="232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lt1"/>
                </a:solidFill>
                <a:latin typeface="Mulish Black"/>
                <a:ea typeface="Mulish Black"/>
                <a:cs typeface="Mulish Black"/>
                <a:sym typeface="Mulish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he-IL" sz="1600" dirty="0"/>
              <a:t>עדכון משימה</a:t>
            </a:r>
            <a:endParaRPr sz="1600" dirty="0"/>
          </a:p>
        </p:txBody>
      </p:sp>
    </p:spTree>
    <p:extLst>
      <p:ext uri="{BB962C8B-B14F-4D97-AF65-F5344CB8AC3E}">
        <p14:creationId xmlns:p14="http://schemas.microsoft.com/office/powerpoint/2010/main" val="246907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7330-8D32-CA7B-2D61-243C27980209}"/>
              </a:ext>
            </a:extLst>
          </p:cNvPr>
          <p:cNvSpPr>
            <a:spLocks noGrp="1"/>
          </p:cNvSpPr>
          <p:nvPr>
            <p:ph type="title"/>
          </p:nvPr>
        </p:nvSpPr>
        <p:spPr/>
        <p:txBody>
          <a:bodyPr/>
          <a:lstStyle/>
          <a:p>
            <a:pPr algn="r" rtl="1"/>
            <a:r>
              <a:rPr lang="he-IL" b="1" dirty="0"/>
              <a:t>דרישות לא פנוקציונאליות</a:t>
            </a:r>
            <a:endParaRPr lang="en-IL" b="1" dirty="0"/>
          </a:p>
        </p:txBody>
      </p:sp>
      <p:sp>
        <p:nvSpPr>
          <p:cNvPr id="3" name="Content Placeholder 2">
            <a:extLst>
              <a:ext uri="{FF2B5EF4-FFF2-40B4-BE49-F238E27FC236}">
                <a16:creationId xmlns:a16="http://schemas.microsoft.com/office/drawing/2014/main" id="{3CC518FE-154B-A357-662D-EC7A5162ED55}"/>
              </a:ext>
            </a:extLst>
          </p:cNvPr>
          <p:cNvSpPr>
            <a:spLocks noGrp="1"/>
          </p:cNvSpPr>
          <p:nvPr>
            <p:ph idx="1"/>
          </p:nvPr>
        </p:nvSpPr>
        <p:spPr/>
        <p:txBody>
          <a:bodyPr/>
          <a:lstStyle/>
          <a:p>
            <a:r>
              <a:rPr lang="he-IL" dirty="0"/>
              <a:t> </a:t>
            </a:r>
            <a:endParaRPr lang="en-IL" dirty="0"/>
          </a:p>
        </p:txBody>
      </p:sp>
      <p:sp>
        <p:nvSpPr>
          <p:cNvPr id="5" name="Google Shape;496;p63">
            <a:extLst>
              <a:ext uri="{FF2B5EF4-FFF2-40B4-BE49-F238E27FC236}">
                <a16:creationId xmlns:a16="http://schemas.microsoft.com/office/drawing/2014/main" id="{D3854896-855A-2E18-13E8-04DBCFEB88AF}"/>
              </a:ext>
            </a:extLst>
          </p:cNvPr>
          <p:cNvSpPr/>
          <p:nvPr/>
        </p:nvSpPr>
        <p:spPr>
          <a:xfrm>
            <a:off x="1333301" y="2213556"/>
            <a:ext cx="2306543" cy="1215444"/>
          </a:xfrm>
          <a:prstGeom prst="roundRect">
            <a:avLst>
              <a:gd name="adj" fmla="val 6355"/>
            </a:avLst>
          </a:prstGeom>
          <a:solidFill>
            <a:schemeClr val="tx2">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1">
              <a:spcBef>
                <a:spcPts val="0"/>
              </a:spcBef>
              <a:spcAft>
                <a:spcPts val="0"/>
              </a:spcAft>
              <a:buNone/>
            </a:pPr>
            <a:r>
              <a:rPr lang="he-IL" dirty="0"/>
              <a:t>ניתן לראות את כל המשימות </a:t>
            </a:r>
            <a:endParaRPr dirty="0"/>
          </a:p>
        </p:txBody>
      </p:sp>
      <p:sp>
        <p:nvSpPr>
          <p:cNvPr id="7" name="Google Shape;504;p63">
            <a:extLst>
              <a:ext uri="{FF2B5EF4-FFF2-40B4-BE49-F238E27FC236}">
                <a16:creationId xmlns:a16="http://schemas.microsoft.com/office/drawing/2014/main" id="{848648C0-7C51-A416-998F-D6A72A3CC766}"/>
              </a:ext>
            </a:extLst>
          </p:cNvPr>
          <p:cNvSpPr txBox="1">
            <a:spLocks noGrp="1"/>
          </p:cNvSpPr>
          <p:nvPr/>
        </p:nvSpPr>
        <p:spPr>
          <a:xfrm>
            <a:off x="1521369" y="2451617"/>
            <a:ext cx="1798551" cy="232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lt1"/>
                </a:solidFill>
                <a:latin typeface="Mulish Black"/>
                <a:ea typeface="Mulish Black"/>
                <a:cs typeface="Mulish Black"/>
                <a:sym typeface="Mulish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he-IL" sz="1600" dirty="0"/>
              <a:t>ממשק נח לשימוש</a:t>
            </a:r>
            <a:endParaRPr sz="1600" dirty="0"/>
          </a:p>
        </p:txBody>
      </p:sp>
      <p:sp>
        <p:nvSpPr>
          <p:cNvPr id="8" name="Google Shape;496;p63">
            <a:extLst>
              <a:ext uri="{FF2B5EF4-FFF2-40B4-BE49-F238E27FC236}">
                <a16:creationId xmlns:a16="http://schemas.microsoft.com/office/drawing/2014/main" id="{499A2AB7-66BA-02C2-8520-6E299F8DD664}"/>
              </a:ext>
            </a:extLst>
          </p:cNvPr>
          <p:cNvSpPr/>
          <p:nvPr/>
        </p:nvSpPr>
        <p:spPr>
          <a:xfrm>
            <a:off x="4760510" y="2231689"/>
            <a:ext cx="2306543" cy="1215444"/>
          </a:xfrm>
          <a:prstGeom prst="roundRect">
            <a:avLst>
              <a:gd name="adj" fmla="val 6355"/>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1">
              <a:spcBef>
                <a:spcPts val="0"/>
              </a:spcBef>
              <a:spcAft>
                <a:spcPts val="0"/>
              </a:spcAft>
              <a:buNone/>
            </a:pPr>
            <a:r>
              <a:rPr lang="he-IL" dirty="0"/>
              <a:t>המערכת מתעדכנת בזמן אמת</a:t>
            </a:r>
          </a:p>
        </p:txBody>
      </p:sp>
      <p:sp>
        <p:nvSpPr>
          <p:cNvPr id="9" name="Google Shape;504;p63">
            <a:extLst>
              <a:ext uri="{FF2B5EF4-FFF2-40B4-BE49-F238E27FC236}">
                <a16:creationId xmlns:a16="http://schemas.microsoft.com/office/drawing/2014/main" id="{3E9D5342-F2BC-5893-F907-C13695FEFCF0}"/>
              </a:ext>
            </a:extLst>
          </p:cNvPr>
          <p:cNvSpPr txBox="1">
            <a:spLocks noGrp="1"/>
          </p:cNvSpPr>
          <p:nvPr/>
        </p:nvSpPr>
        <p:spPr>
          <a:xfrm>
            <a:off x="5014505" y="2410827"/>
            <a:ext cx="1798551" cy="232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lt1"/>
                </a:solidFill>
                <a:latin typeface="Mulish Black"/>
                <a:ea typeface="Mulish Black"/>
                <a:cs typeface="Mulish Black"/>
                <a:sym typeface="Mulish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he-IL" sz="1600" dirty="0"/>
              <a:t>עידוכנים בזמן אמת</a:t>
            </a:r>
            <a:endParaRPr sz="1600" dirty="0"/>
          </a:p>
        </p:txBody>
      </p:sp>
      <p:sp>
        <p:nvSpPr>
          <p:cNvPr id="10" name="Google Shape;496;p63">
            <a:extLst>
              <a:ext uri="{FF2B5EF4-FFF2-40B4-BE49-F238E27FC236}">
                <a16:creationId xmlns:a16="http://schemas.microsoft.com/office/drawing/2014/main" id="{FAA9ED56-3000-0D81-9E6E-B00122D9019D}"/>
              </a:ext>
            </a:extLst>
          </p:cNvPr>
          <p:cNvSpPr/>
          <p:nvPr/>
        </p:nvSpPr>
        <p:spPr>
          <a:xfrm>
            <a:off x="6813058" y="3549850"/>
            <a:ext cx="2306543" cy="1657108"/>
          </a:xfrm>
          <a:prstGeom prst="roundRect">
            <a:avLst>
              <a:gd name="adj" fmla="val 6355"/>
            </a:avLst>
          </a:prstGeom>
          <a:solidFill>
            <a:schemeClr val="tx2">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1">
              <a:spcBef>
                <a:spcPts val="0"/>
              </a:spcBef>
              <a:spcAft>
                <a:spcPts val="0"/>
              </a:spcAft>
              <a:buNone/>
            </a:pPr>
            <a:r>
              <a:rPr lang="he-IL" dirty="0"/>
              <a:t>מערכת התראות חכמה המתריאה על קמצב התקדמות המשימה בהתחשב במועד סיומה</a:t>
            </a:r>
          </a:p>
        </p:txBody>
      </p:sp>
      <p:sp>
        <p:nvSpPr>
          <p:cNvPr id="11" name="Google Shape;504;p63">
            <a:extLst>
              <a:ext uri="{FF2B5EF4-FFF2-40B4-BE49-F238E27FC236}">
                <a16:creationId xmlns:a16="http://schemas.microsoft.com/office/drawing/2014/main" id="{7263B1F0-0DCA-DC9F-5CE6-CD25EDC31738}"/>
              </a:ext>
            </a:extLst>
          </p:cNvPr>
          <p:cNvSpPr txBox="1">
            <a:spLocks noGrp="1"/>
          </p:cNvSpPr>
          <p:nvPr/>
        </p:nvSpPr>
        <p:spPr>
          <a:xfrm>
            <a:off x="7067053" y="3741165"/>
            <a:ext cx="1798551" cy="232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lt1"/>
                </a:solidFill>
                <a:latin typeface="Mulish Black"/>
                <a:ea typeface="Mulish Black"/>
                <a:cs typeface="Mulish Black"/>
                <a:sym typeface="Mulish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he-IL" sz="1600" dirty="0"/>
              <a:t>התראות חכמות</a:t>
            </a:r>
            <a:endParaRPr sz="1600" dirty="0"/>
          </a:p>
        </p:txBody>
      </p:sp>
      <p:sp>
        <p:nvSpPr>
          <p:cNvPr id="12" name="Google Shape;496;p63">
            <a:extLst>
              <a:ext uri="{FF2B5EF4-FFF2-40B4-BE49-F238E27FC236}">
                <a16:creationId xmlns:a16="http://schemas.microsoft.com/office/drawing/2014/main" id="{D4C78FD8-0B91-3C8D-7FFE-EE65D6715399}"/>
              </a:ext>
            </a:extLst>
          </p:cNvPr>
          <p:cNvSpPr/>
          <p:nvPr/>
        </p:nvSpPr>
        <p:spPr>
          <a:xfrm>
            <a:off x="8490900" y="2231689"/>
            <a:ext cx="2306543" cy="1215444"/>
          </a:xfrm>
          <a:prstGeom prst="roundRect">
            <a:avLst>
              <a:gd name="adj" fmla="val 6355"/>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1">
              <a:spcBef>
                <a:spcPts val="0"/>
              </a:spcBef>
              <a:spcAft>
                <a:spcPts val="0"/>
              </a:spcAft>
              <a:buNone/>
            </a:pPr>
            <a:r>
              <a:rPr lang="he-IL" dirty="0"/>
              <a:t>המערכת תבצעה הירככיה בין הורה ולילד</a:t>
            </a:r>
          </a:p>
        </p:txBody>
      </p:sp>
      <p:sp>
        <p:nvSpPr>
          <p:cNvPr id="13" name="Google Shape;504;p63">
            <a:extLst>
              <a:ext uri="{FF2B5EF4-FFF2-40B4-BE49-F238E27FC236}">
                <a16:creationId xmlns:a16="http://schemas.microsoft.com/office/drawing/2014/main" id="{BB6D1C23-14B7-8165-C850-7088B797E0B3}"/>
              </a:ext>
            </a:extLst>
          </p:cNvPr>
          <p:cNvSpPr txBox="1">
            <a:spLocks noGrp="1"/>
          </p:cNvSpPr>
          <p:nvPr/>
        </p:nvSpPr>
        <p:spPr>
          <a:xfrm>
            <a:off x="8744895" y="2410827"/>
            <a:ext cx="1798551" cy="232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lt1"/>
                </a:solidFill>
                <a:latin typeface="Mulish Black"/>
                <a:ea typeface="Mulish Black"/>
                <a:cs typeface="Mulish Black"/>
                <a:sym typeface="Mulish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he-IL" sz="1600" dirty="0"/>
              <a:t>הרשאות</a:t>
            </a:r>
            <a:endParaRPr sz="1600" dirty="0"/>
          </a:p>
        </p:txBody>
      </p:sp>
      <p:sp>
        <p:nvSpPr>
          <p:cNvPr id="14" name="Google Shape;496;p63">
            <a:extLst>
              <a:ext uri="{FF2B5EF4-FFF2-40B4-BE49-F238E27FC236}">
                <a16:creationId xmlns:a16="http://schemas.microsoft.com/office/drawing/2014/main" id="{7D08BB94-2B24-D124-45CC-1BF6920B1D31}"/>
              </a:ext>
            </a:extLst>
          </p:cNvPr>
          <p:cNvSpPr/>
          <p:nvPr/>
        </p:nvSpPr>
        <p:spPr>
          <a:xfrm>
            <a:off x="2707962" y="3549850"/>
            <a:ext cx="2306543" cy="1657108"/>
          </a:xfrm>
          <a:prstGeom prst="roundRect">
            <a:avLst>
              <a:gd name="adj" fmla="val 6355"/>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1">
              <a:spcBef>
                <a:spcPts val="0"/>
              </a:spcBef>
              <a:spcAft>
                <a:spcPts val="0"/>
              </a:spcAft>
              <a:buNone/>
            </a:pPr>
            <a:r>
              <a:rPr lang="he-IL" dirty="0"/>
              <a:t>המערכת תאפשר עד 2 הורים לכל ילד</a:t>
            </a:r>
          </a:p>
        </p:txBody>
      </p:sp>
      <p:sp>
        <p:nvSpPr>
          <p:cNvPr id="15" name="Google Shape;504;p63">
            <a:extLst>
              <a:ext uri="{FF2B5EF4-FFF2-40B4-BE49-F238E27FC236}">
                <a16:creationId xmlns:a16="http://schemas.microsoft.com/office/drawing/2014/main" id="{2801F22E-6210-A3D0-AC3C-4F7DB7C87CE3}"/>
              </a:ext>
            </a:extLst>
          </p:cNvPr>
          <p:cNvSpPr txBox="1">
            <a:spLocks noGrp="1"/>
          </p:cNvSpPr>
          <p:nvPr/>
        </p:nvSpPr>
        <p:spPr>
          <a:xfrm>
            <a:off x="2961957" y="3774454"/>
            <a:ext cx="1798551" cy="232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0" i="0" u="none" strike="noStrike" cap="none">
                <a:solidFill>
                  <a:schemeClr val="lt1"/>
                </a:solidFill>
                <a:latin typeface="Mulish Black"/>
                <a:ea typeface="Mulish Black"/>
                <a:cs typeface="Mulish Black"/>
                <a:sym typeface="Mulish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he-IL" sz="1600" dirty="0"/>
              <a:t>שיויון מגדרי</a:t>
            </a:r>
            <a:endParaRPr sz="1600" dirty="0"/>
          </a:p>
        </p:txBody>
      </p:sp>
    </p:spTree>
    <p:extLst>
      <p:ext uri="{BB962C8B-B14F-4D97-AF65-F5344CB8AC3E}">
        <p14:creationId xmlns:p14="http://schemas.microsoft.com/office/powerpoint/2010/main" val="3725156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94"/>
        <p:cNvGrpSpPr/>
        <p:nvPr/>
      </p:nvGrpSpPr>
      <p:grpSpPr>
        <a:xfrm>
          <a:off x="0" y="0"/>
          <a:ext cx="0" cy="0"/>
          <a:chOff x="0" y="0"/>
          <a:chExt cx="0" cy="0"/>
        </a:xfrm>
      </p:grpSpPr>
      <p:sp>
        <p:nvSpPr>
          <p:cNvPr id="395" name="Google Shape;395;p55"/>
          <p:cNvSpPr/>
          <p:nvPr/>
        </p:nvSpPr>
        <p:spPr>
          <a:xfrm>
            <a:off x="4954757" y="2267770"/>
            <a:ext cx="2351633" cy="2187657"/>
          </a:xfrm>
          <a:prstGeom prst="roundRect">
            <a:avLst>
              <a:gd name="adj" fmla="val 6355"/>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396" name="Google Shape;396;p55"/>
          <p:cNvSpPr/>
          <p:nvPr/>
        </p:nvSpPr>
        <p:spPr>
          <a:xfrm>
            <a:off x="9525265" y="2291710"/>
            <a:ext cx="2351633" cy="2187657"/>
          </a:xfrm>
          <a:prstGeom prst="roundRect">
            <a:avLst>
              <a:gd name="adj" fmla="val 6355"/>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97" name="Google Shape;397;p55"/>
          <p:cNvSpPr/>
          <p:nvPr/>
        </p:nvSpPr>
        <p:spPr>
          <a:xfrm>
            <a:off x="737062" y="2267772"/>
            <a:ext cx="2183772" cy="2187657"/>
          </a:xfrm>
          <a:prstGeom prst="roundRect">
            <a:avLst>
              <a:gd name="adj" fmla="val 6355"/>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398" name="Google Shape;398;p55"/>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r>
              <a:rPr lang="en" dirty="0"/>
              <a:t>MVVM ARCHITECTURE</a:t>
            </a:r>
            <a:endParaRPr dirty="0"/>
          </a:p>
        </p:txBody>
      </p:sp>
      <p:sp>
        <p:nvSpPr>
          <p:cNvPr id="402" name="Google Shape;402;p55"/>
          <p:cNvSpPr txBox="1">
            <a:spLocks noGrp="1"/>
          </p:cNvSpPr>
          <p:nvPr>
            <p:ph type="subTitle" idx="4"/>
          </p:nvPr>
        </p:nvSpPr>
        <p:spPr>
          <a:xfrm>
            <a:off x="1128347" y="2427516"/>
            <a:ext cx="1401200" cy="1872341"/>
          </a:xfrm>
          <a:prstGeom prst="rect">
            <a:avLst/>
          </a:prstGeom>
        </p:spPr>
        <p:txBody>
          <a:bodyPr spcFirstLastPara="1" vert="horz" wrap="square" lIns="121900" tIns="121900" rIns="121900" bIns="121900" rtlCol="0" anchor="ctr" anchorCtr="0">
            <a:noAutofit/>
          </a:bodyPr>
          <a:lstStyle/>
          <a:p>
            <a:pPr marL="0" indent="0"/>
            <a:r>
              <a:rPr lang="en" dirty="0"/>
              <a:t>View</a:t>
            </a:r>
            <a:endParaRPr dirty="0"/>
          </a:p>
        </p:txBody>
      </p:sp>
      <p:sp>
        <p:nvSpPr>
          <p:cNvPr id="403" name="Google Shape;403;p55"/>
          <p:cNvSpPr txBox="1">
            <a:spLocks noGrp="1"/>
          </p:cNvSpPr>
          <p:nvPr>
            <p:ph type="subTitle" idx="5"/>
          </p:nvPr>
        </p:nvSpPr>
        <p:spPr>
          <a:xfrm>
            <a:off x="5042712" y="2427518"/>
            <a:ext cx="2086691" cy="1872341"/>
          </a:xfrm>
          <a:prstGeom prst="rect">
            <a:avLst/>
          </a:prstGeom>
        </p:spPr>
        <p:txBody>
          <a:bodyPr spcFirstLastPara="1" vert="horz" wrap="square" lIns="121900" tIns="121900" rIns="121900" bIns="121900" rtlCol="0" anchor="ctr" anchorCtr="0">
            <a:noAutofit/>
          </a:bodyPr>
          <a:lstStyle/>
          <a:p>
            <a:pPr marL="0" indent="0"/>
            <a:r>
              <a:rPr lang="en" dirty="0"/>
              <a:t>ViewModel</a:t>
            </a:r>
            <a:endParaRPr dirty="0"/>
          </a:p>
        </p:txBody>
      </p:sp>
      <p:sp>
        <p:nvSpPr>
          <p:cNvPr id="404" name="Google Shape;404;p55"/>
          <p:cNvSpPr txBox="1">
            <a:spLocks noGrp="1"/>
          </p:cNvSpPr>
          <p:nvPr>
            <p:ph type="subTitle" idx="6"/>
          </p:nvPr>
        </p:nvSpPr>
        <p:spPr>
          <a:xfrm>
            <a:off x="9667501" y="2427518"/>
            <a:ext cx="1891687" cy="1872341"/>
          </a:xfrm>
          <a:prstGeom prst="rect">
            <a:avLst/>
          </a:prstGeom>
        </p:spPr>
        <p:txBody>
          <a:bodyPr spcFirstLastPara="1" vert="horz" wrap="square" lIns="121900" tIns="121900" rIns="121900" bIns="121900" rtlCol="0" anchor="ctr" anchorCtr="0">
            <a:noAutofit/>
          </a:bodyPr>
          <a:lstStyle/>
          <a:p>
            <a:pPr marL="0" indent="0"/>
            <a:r>
              <a:rPr lang="en" dirty="0"/>
              <a:t>Model</a:t>
            </a:r>
            <a:endParaRPr dirty="0"/>
          </a:p>
        </p:txBody>
      </p:sp>
      <p:cxnSp>
        <p:nvCxnSpPr>
          <p:cNvPr id="9" name="Straight Arrow Connector 8">
            <a:extLst>
              <a:ext uri="{FF2B5EF4-FFF2-40B4-BE49-F238E27FC236}">
                <a16:creationId xmlns:a16="http://schemas.microsoft.com/office/drawing/2014/main" id="{3EEC8234-E6A9-917F-6B21-4F4E5B68761A}"/>
              </a:ext>
            </a:extLst>
          </p:cNvPr>
          <p:cNvCxnSpPr/>
          <p:nvPr/>
        </p:nvCxnSpPr>
        <p:spPr>
          <a:xfrm>
            <a:off x="2920833" y="2928257"/>
            <a:ext cx="2033923"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DF4EAC5-9F97-0971-DC60-07CA59E84B38}"/>
              </a:ext>
            </a:extLst>
          </p:cNvPr>
          <p:cNvCxnSpPr>
            <a:cxnSpLocks/>
          </p:cNvCxnSpPr>
          <p:nvPr/>
        </p:nvCxnSpPr>
        <p:spPr>
          <a:xfrm flipH="1">
            <a:off x="7306390" y="2928257"/>
            <a:ext cx="2256863"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438AB3-9571-3032-7B12-374D3E8BDE04}"/>
              </a:ext>
            </a:extLst>
          </p:cNvPr>
          <p:cNvCxnSpPr>
            <a:cxnSpLocks/>
          </p:cNvCxnSpPr>
          <p:nvPr/>
        </p:nvCxnSpPr>
        <p:spPr>
          <a:xfrm>
            <a:off x="7306391" y="3751944"/>
            <a:ext cx="2256861" cy="0"/>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305C90-D769-60BE-5FBB-C1C5F07FB4AD}"/>
              </a:ext>
            </a:extLst>
          </p:cNvPr>
          <p:cNvCxnSpPr>
            <a:cxnSpLocks/>
          </p:cNvCxnSpPr>
          <p:nvPr/>
        </p:nvCxnSpPr>
        <p:spPr>
          <a:xfrm flipH="1">
            <a:off x="2920834" y="3715660"/>
            <a:ext cx="2014039" cy="0"/>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7988AA6-76B0-C876-B55E-6626EE233E4D}"/>
              </a:ext>
            </a:extLst>
          </p:cNvPr>
          <p:cNvSpPr txBox="1"/>
          <p:nvPr/>
        </p:nvSpPr>
        <p:spPr>
          <a:xfrm>
            <a:off x="1326144" y="4757059"/>
            <a:ext cx="1199921" cy="461665"/>
          </a:xfrm>
          <a:prstGeom prst="rect">
            <a:avLst/>
          </a:prstGeom>
          <a:noFill/>
        </p:spPr>
        <p:txBody>
          <a:bodyPr wrap="square" rtlCol="0">
            <a:spAutoFit/>
          </a:bodyPr>
          <a:lstStyle/>
          <a:p>
            <a:r>
              <a:rPr lang="en-US" sz="2400" dirty="0">
                <a:latin typeface="Mulish Black" panose="020B0604020202020204" charset="0"/>
              </a:rPr>
              <a:t>Screens </a:t>
            </a:r>
          </a:p>
        </p:txBody>
      </p:sp>
      <p:sp>
        <p:nvSpPr>
          <p:cNvPr id="22" name="TextBox 21">
            <a:extLst>
              <a:ext uri="{FF2B5EF4-FFF2-40B4-BE49-F238E27FC236}">
                <a16:creationId xmlns:a16="http://schemas.microsoft.com/office/drawing/2014/main" id="{3394A75F-878A-AF3E-5DE7-BCC03E209398}"/>
              </a:ext>
            </a:extLst>
          </p:cNvPr>
          <p:cNvSpPr txBox="1"/>
          <p:nvPr/>
        </p:nvSpPr>
        <p:spPr>
          <a:xfrm>
            <a:off x="10507386" y="4615175"/>
            <a:ext cx="1407404" cy="830997"/>
          </a:xfrm>
          <a:prstGeom prst="rect">
            <a:avLst/>
          </a:prstGeom>
          <a:noFill/>
        </p:spPr>
        <p:txBody>
          <a:bodyPr wrap="square" rtlCol="0">
            <a:spAutoFit/>
          </a:bodyPr>
          <a:lstStyle/>
          <a:p>
            <a:pPr algn="ctr"/>
            <a:r>
              <a:rPr lang="en-US" sz="2400" dirty="0">
                <a:latin typeface="Mulish Black" panose="020B0604020202020204" charset="0"/>
              </a:rPr>
              <a:t>Database Firebase</a:t>
            </a:r>
          </a:p>
        </p:txBody>
      </p:sp>
      <p:sp>
        <p:nvSpPr>
          <p:cNvPr id="23" name="TextBox 22">
            <a:extLst>
              <a:ext uri="{FF2B5EF4-FFF2-40B4-BE49-F238E27FC236}">
                <a16:creationId xmlns:a16="http://schemas.microsoft.com/office/drawing/2014/main" id="{A496704B-DB76-E718-9F2A-47D924C5EE51}"/>
              </a:ext>
            </a:extLst>
          </p:cNvPr>
          <p:cNvSpPr txBox="1"/>
          <p:nvPr/>
        </p:nvSpPr>
        <p:spPr>
          <a:xfrm>
            <a:off x="6374279" y="4469416"/>
            <a:ext cx="2469144" cy="1200329"/>
          </a:xfrm>
          <a:prstGeom prst="rect">
            <a:avLst/>
          </a:prstGeom>
          <a:noFill/>
        </p:spPr>
        <p:txBody>
          <a:bodyPr wrap="square" rtlCol="0">
            <a:spAutoFit/>
          </a:bodyPr>
          <a:lstStyle/>
          <a:p>
            <a:pPr algn="ctr"/>
            <a:r>
              <a:rPr lang="en-US" sz="2400" dirty="0">
                <a:latin typeface="Mulish Black" panose="020B0604020202020204" charset="0"/>
              </a:rPr>
              <a:t>Business Logic</a:t>
            </a:r>
          </a:p>
          <a:p>
            <a:pPr algn="ctr"/>
            <a:r>
              <a:rPr lang="en-US" sz="2400" dirty="0">
                <a:latin typeface="Mulish Black" panose="020B0604020202020204" charset="0"/>
              </a:rPr>
              <a:t>Application Server logic</a:t>
            </a:r>
          </a:p>
        </p:txBody>
      </p:sp>
      <p:sp>
        <p:nvSpPr>
          <p:cNvPr id="24" name="TextBox 23">
            <a:extLst>
              <a:ext uri="{FF2B5EF4-FFF2-40B4-BE49-F238E27FC236}">
                <a16:creationId xmlns:a16="http://schemas.microsoft.com/office/drawing/2014/main" id="{EAD23036-C661-3BA3-43E5-B9228DBCE478}"/>
              </a:ext>
            </a:extLst>
          </p:cNvPr>
          <p:cNvSpPr txBox="1"/>
          <p:nvPr/>
        </p:nvSpPr>
        <p:spPr>
          <a:xfrm>
            <a:off x="3720184" y="4757061"/>
            <a:ext cx="2469144" cy="461665"/>
          </a:xfrm>
          <a:prstGeom prst="rect">
            <a:avLst/>
          </a:prstGeom>
          <a:noFill/>
        </p:spPr>
        <p:txBody>
          <a:bodyPr wrap="square" rtlCol="0">
            <a:spAutoFit/>
          </a:bodyPr>
          <a:lstStyle/>
          <a:p>
            <a:r>
              <a:rPr lang="en-US" sz="2400" dirty="0">
                <a:latin typeface="Mulish Black" panose="020B0604020202020204" charset="0"/>
              </a:rPr>
              <a:t>Presentation logic</a:t>
            </a:r>
          </a:p>
        </p:txBody>
      </p:sp>
      <p:sp>
        <p:nvSpPr>
          <p:cNvPr id="27" name="TextBox 26">
            <a:extLst>
              <a:ext uri="{FF2B5EF4-FFF2-40B4-BE49-F238E27FC236}">
                <a16:creationId xmlns:a16="http://schemas.microsoft.com/office/drawing/2014/main" id="{EB24BEDE-3B3F-A8B8-A2DB-88EDB5F8F54E}"/>
              </a:ext>
            </a:extLst>
          </p:cNvPr>
          <p:cNvSpPr txBox="1"/>
          <p:nvPr/>
        </p:nvSpPr>
        <p:spPr>
          <a:xfrm>
            <a:off x="2950291" y="3116775"/>
            <a:ext cx="2033923" cy="461665"/>
          </a:xfrm>
          <a:prstGeom prst="rect">
            <a:avLst/>
          </a:prstGeom>
          <a:noFill/>
        </p:spPr>
        <p:txBody>
          <a:bodyPr wrap="square" rtlCol="0">
            <a:spAutoFit/>
          </a:bodyPr>
          <a:lstStyle/>
          <a:p>
            <a:r>
              <a:rPr lang="en-US" sz="2400" dirty="0">
                <a:latin typeface="Mulish Black" panose="020B0604020202020204" charset="0"/>
              </a:rPr>
              <a:t>DATA BINDING</a:t>
            </a:r>
          </a:p>
        </p:txBody>
      </p:sp>
      <p:sp>
        <p:nvSpPr>
          <p:cNvPr id="28" name="TextBox 27">
            <a:extLst>
              <a:ext uri="{FF2B5EF4-FFF2-40B4-BE49-F238E27FC236}">
                <a16:creationId xmlns:a16="http://schemas.microsoft.com/office/drawing/2014/main" id="{CAB3256D-86F4-ED4F-277E-F81964C73B39}"/>
              </a:ext>
            </a:extLst>
          </p:cNvPr>
          <p:cNvSpPr txBox="1"/>
          <p:nvPr/>
        </p:nvSpPr>
        <p:spPr>
          <a:xfrm>
            <a:off x="7364888" y="3156413"/>
            <a:ext cx="2228283" cy="461665"/>
          </a:xfrm>
          <a:prstGeom prst="rect">
            <a:avLst/>
          </a:prstGeom>
          <a:noFill/>
        </p:spPr>
        <p:txBody>
          <a:bodyPr wrap="square" rtlCol="0">
            <a:spAutoFit/>
          </a:bodyPr>
          <a:lstStyle/>
          <a:p>
            <a:r>
              <a:rPr lang="en-US" sz="2400" dirty="0">
                <a:latin typeface="Mulish Black" panose="020B0604020202020204" charset="0"/>
              </a:rPr>
              <a:t>UPDATE MODEL</a:t>
            </a:r>
          </a:p>
        </p:txBody>
      </p:sp>
      <p:sp>
        <p:nvSpPr>
          <p:cNvPr id="29" name="TextBox 28">
            <a:extLst>
              <a:ext uri="{FF2B5EF4-FFF2-40B4-BE49-F238E27FC236}">
                <a16:creationId xmlns:a16="http://schemas.microsoft.com/office/drawing/2014/main" id="{5B4E642F-7202-59C2-9599-8C67FA1901F4}"/>
              </a:ext>
            </a:extLst>
          </p:cNvPr>
          <p:cNvSpPr txBox="1"/>
          <p:nvPr/>
        </p:nvSpPr>
        <p:spPr>
          <a:xfrm>
            <a:off x="9359980" y="4695120"/>
            <a:ext cx="1199921" cy="461665"/>
          </a:xfrm>
          <a:prstGeom prst="rect">
            <a:avLst/>
          </a:prstGeom>
          <a:noFill/>
        </p:spPr>
        <p:txBody>
          <a:bodyPr wrap="square" rtlCol="0">
            <a:spAutoFit/>
          </a:bodyPr>
          <a:lstStyle/>
          <a:p>
            <a:r>
              <a:rPr lang="en-US" sz="2400" dirty="0">
                <a:latin typeface="Mulish Black" panose="020B0604020202020204" charset="0"/>
              </a:rPr>
              <a:t>DAL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0"/>
        <p:cNvGrpSpPr/>
        <p:nvPr/>
      </p:nvGrpSpPr>
      <p:grpSpPr>
        <a:xfrm>
          <a:off x="0" y="0"/>
          <a:ext cx="0" cy="0"/>
          <a:chOff x="0" y="0"/>
          <a:chExt cx="0" cy="0"/>
        </a:xfrm>
      </p:grpSpPr>
      <p:sp>
        <p:nvSpPr>
          <p:cNvPr id="499" name="Google Shape;499;p63"/>
          <p:cNvSpPr txBox="1">
            <a:spLocks noGrp="1"/>
          </p:cNvSpPr>
          <p:nvPr>
            <p:ph type="title"/>
          </p:nvPr>
        </p:nvSpPr>
        <p:spPr>
          <a:xfrm>
            <a:off x="584215" y="243727"/>
            <a:ext cx="10272000" cy="763600"/>
          </a:xfrm>
          <a:prstGeom prst="rect">
            <a:avLst/>
          </a:prstGeom>
        </p:spPr>
        <p:txBody>
          <a:bodyPr spcFirstLastPara="1" vert="horz" wrap="square" lIns="121900" tIns="121900" rIns="121900" bIns="121900" rtlCol="0" anchor="t" anchorCtr="0">
            <a:noAutofit/>
          </a:bodyPr>
          <a:lstStyle/>
          <a:p>
            <a:r>
              <a:rPr lang="en-US" dirty="0">
                <a:latin typeface="Segoe UI Semibold" panose="020B0702040204020203" pitchFamily="34" charset="0"/>
                <a:cs typeface="Segoe UI Semibold" panose="020B0702040204020203" pitchFamily="34" charset="0"/>
              </a:rPr>
              <a:t>Firebase</a:t>
            </a:r>
            <a:endParaRPr dirty="0">
              <a:latin typeface="Segoe UI Semibold" panose="020B0702040204020203" pitchFamily="34" charset="0"/>
              <a:cs typeface="Segoe UI Semibold" panose="020B0702040204020203" pitchFamily="34" charset="0"/>
            </a:endParaRPr>
          </a:p>
        </p:txBody>
      </p:sp>
      <p:sp>
        <p:nvSpPr>
          <p:cNvPr id="517" name="Google Shape;517;p63"/>
          <p:cNvSpPr/>
          <p:nvPr/>
        </p:nvSpPr>
        <p:spPr>
          <a:xfrm>
            <a:off x="306115" y="2512400"/>
            <a:ext cx="556200" cy="556200"/>
          </a:xfrm>
          <a:custGeom>
            <a:avLst/>
            <a:gdLst/>
            <a:ahLst/>
            <a:cxnLst/>
            <a:rect l="l" t="t" r="r" b="b"/>
            <a:pathLst>
              <a:path w="16686" h="16686" extrusionOk="0">
                <a:moveTo>
                  <a:pt x="11463" y="3439"/>
                </a:moveTo>
                <a:lnTo>
                  <a:pt x="11463" y="4076"/>
                </a:lnTo>
                <a:cubicBezTo>
                  <a:pt x="11400" y="4076"/>
                  <a:pt x="11336" y="4076"/>
                  <a:pt x="11336" y="4012"/>
                </a:cubicBezTo>
                <a:cubicBezTo>
                  <a:pt x="11336" y="4012"/>
                  <a:pt x="11272" y="3949"/>
                  <a:pt x="11272" y="3885"/>
                </a:cubicBezTo>
                <a:lnTo>
                  <a:pt x="11272" y="3630"/>
                </a:lnTo>
                <a:cubicBezTo>
                  <a:pt x="11272" y="3503"/>
                  <a:pt x="11336" y="3439"/>
                  <a:pt x="11463" y="3439"/>
                </a:cubicBezTo>
                <a:close/>
                <a:moveTo>
                  <a:pt x="11973" y="4649"/>
                </a:moveTo>
                <a:cubicBezTo>
                  <a:pt x="12036" y="4649"/>
                  <a:pt x="12100" y="4713"/>
                  <a:pt x="12100" y="4777"/>
                </a:cubicBezTo>
                <a:lnTo>
                  <a:pt x="12100" y="5095"/>
                </a:lnTo>
                <a:cubicBezTo>
                  <a:pt x="12100" y="5159"/>
                  <a:pt x="12036" y="5286"/>
                  <a:pt x="11973" y="5286"/>
                </a:cubicBezTo>
                <a:lnTo>
                  <a:pt x="11973" y="4649"/>
                </a:lnTo>
                <a:close/>
                <a:moveTo>
                  <a:pt x="11745" y="2531"/>
                </a:moveTo>
                <a:cubicBezTo>
                  <a:pt x="11593" y="2531"/>
                  <a:pt x="11463" y="2645"/>
                  <a:pt x="11463" y="2802"/>
                </a:cubicBezTo>
                <a:lnTo>
                  <a:pt x="11463" y="2930"/>
                </a:lnTo>
                <a:cubicBezTo>
                  <a:pt x="11081" y="2930"/>
                  <a:pt x="10826" y="3248"/>
                  <a:pt x="10826" y="3630"/>
                </a:cubicBezTo>
                <a:lnTo>
                  <a:pt x="10826" y="3885"/>
                </a:lnTo>
                <a:cubicBezTo>
                  <a:pt x="10826" y="4076"/>
                  <a:pt x="10890" y="4267"/>
                  <a:pt x="10954" y="4394"/>
                </a:cubicBezTo>
                <a:cubicBezTo>
                  <a:pt x="11081" y="4522"/>
                  <a:pt x="11272" y="4585"/>
                  <a:pt x="11463" y="4585"/>
                </a:cubicBezTo>
                <a:lnTo>
                  <a:pt x="11463" y="5286"/>
                </a:lnTo>
                <a:cubicBezTo>
                  <a:pt x="11336" y="5286"/>
                  <a:pt x="11272" y="5159"/>
                  <a:pt x="11272" y="5095"/>
                </a:cubicBezTo>
                <a:cubicBezTo>
                  <a:pt x="11272" y="4904"/>
                  <a:pt x="11145" y="4840"/>
                  <a:pt x="11018" y="4840"/>
                </a:cubicBezTo>
                <a:cubicBezTo>
                  <a:pt x="10890" y="4840"/>
                  <a:pt x="10763" y="4968"/>
                  <a:pt x="10826" y="5095"/>
                </a:cubicBezTo>
                <a:cubicBezTo>
                  <a:pt x="10826" y="5444"/>
                  <a:pt x="11039" y="5740"/>
                  <a:pt x="11367" y="5740"/>
                </a:cubicBezTo>
                <a:cubicBezTo>
                  <a:pt x="11398" y="5740"/>
                  <a:pt x="11430" y="5737"/>
                  <a:pt x="11463" y="5732"/>
                </a:cubicBezTo>
                <a:lnTo>
                  <a:pt x="11463" y="5859"/>
                </a:lnTo>
                <a:cubicBezTo>
                  <a:pt x="11463" y="5987"/>
                  <a:pt x="11527" y="6050"/>
                  <a:pt x="11591" y="6114"/>
                </a:cubicBezTo>
                <a:cubicBezTo>
                  <a:pt x="11625" y="6125"/>
                  <a:pt x="11658" y="6130"/>
                  <a:pt x="11691" y="6130"/>
                </a:cubicBezTo>
                <a:cubicBezTo>
                  <a:pt x="11843" y="6130"/>
                  <a:pt x="11973" y="6016"/>
                  <a:pt x="11973" y="5859"/>
                </a:cubicBezTo>
                <a:lnTo>
                  <a:pt x="11973" y="5732"/>
                </a:lnTo>
                <a:cubicBezTo>
                  <a:pt x="12355" y="5732"/>
                  <a:pt x="12610" y="5477"/>
                  <a:pt x="12610" y="5095"/>
                </a:cubicBezTo>
                <a:lnTo>
                  <a:pt x="12610" y="4777"/>
                </a:lnTo>
                <a:cubicBezTo>
                  <a:pt x="12610" y="4394"/>
                  <a:pt x="12355" y="4140"/>
                  <a:pt x="11973" y="4140"/>
                </a:cubicBezTo>
                <a:lnTo>
                  <a:pt x="11973" y="3439"/>
                </a:lnTo>
                <a:cubicBezTo>
                  <a:pt x="12100" y="3439"/>
                  <a:pt x="12164" y="3503"/>
                  <a:pt x="12164" y="3630"/>
                </a:cubicBezTo>
                <a:cubicBezTo>
                  <a:pt x="12164" y="3758"/>
                  <a:pt x="12164" y="3821"/>
                  <a:pt x="12228" y="3821"/>
                </a:cubicBezTo>
                <a:cubicBezTo>
                  <a:pt x="12299" y="3857"/>
                  <a:pt x="12365" y="3873"/>
                  <a:pt x="12423" y="3873"/>
                </a:cubicBezTo>
                <a:cubicBezTo>
                  <a:pt x="12574" y="3873"/>
                  <a:pt x="12673" y="3768"/>
                  <a:pt x="12673" y="3630"/>
                </a:cubicBezTo>
                <a:cubicBezTo>
                  <a:pt x="12673" y="3276"/>
                  <a:pt x="12400" y="2923"/>
                  <a:pt x="12057" y="2923"/>
                </a:cubicBezTo>
                <a:cubicBezTo>
                  <a:pt x="12029" y="2923"/>
                  <a:pt x="12001" y="2925"/>
                  <a:pt x="11973" y="2930"/>
                </a:cubicBezTo>
                <a:lnTo>
                  <a:pt x="11973" y="2802"/>
                </a:lnTo>
                <a:cubicBezTo>
                  <a:pt x="11973" y="2675"/>
                  <a:pt x="11909" y="2611"/>
                  <a:pt x="11845" y="2548"/>
                </a:cubicBezTo>
                <a:cubicBezTo>
                  <a:pt x="11812" y="2536"/>
                  <a:pt x="11778" y="2531"/>
                  <a:pt x="11745" y="2531"/>
                </a:cubicBezTo>
                <a:close/>
                <a:moveTo>
                  <a:pt x="9489" y="6623"/>
                </a:moveTo>
                <a:cubicBezTo>
                  <a:pt x="9362" y="6623"/>
                  <a:pt x="9234" y="6687"/>
                  <a:pt x="9234" y="6814"/>
                </a:cubicBezTo>
                <a:cubicBezTo>
                  <a:pt x="9171" y="6942"/>
                  <a:pt x="9298" y="7069"/>
                  <a:pt x="9425" y="7069"/>
                </a:cubicBezTo>
                <a:lnTo>
                  <a:pt x="13947" y="7069"/>
                </a:lnTo>
                <a:cubicBezTo>
                  <a:pt x="14074" y="7069"/>
                  <a:pt x="14202" y="7005"/>
                  <a:pt x="14202" y="6878"/>
                </a:cubicBezTo>
                <a:cubicBezTo>
                  <a:pt x="14202" y="6751"/>
                  <a:pt x="14138" y="6623"/>
                  <a:pt x="13947" y="6623"/>
                </a:cubicBezTo>
                <a:close/>
                <a:moveTo>
                  <a:pt x="4203" y="5350"/>
                </a:moveTo>
                <a:lnTo>
                  <a:pt x="4203" y="7579"/>
                </a:lnTo>
                <a:lnTo>
                  <a:pt x="3758" y="7579"/>
                </a:lnTo>
                <a:lnTo>
                  <a:pt x="3758" y="5350"/>
                </a:lnTo>
                <a:close/>
                <a:moveTo>
                  <a:pt x="6050" y="5350"/>
                </a:moveTo>
                <a:lnTo>
                  <a:pt x="6050" y="7579"/>
                </a:lnTo>
                <a:lnTo>
                  <a:pt x="4713" y="7579"/>
                </a:lnTo>
                <a:lnTo>
                  <a:pt x="4713" y="5350"/>
                </a:lnTo>
                <a:close/>
                <a:moveTo>
                  <a:pt x="7005" y="5350"/>
                </a:moveTo>
                <a:lnTo>
                  <a:pt x="7005" y="7579"/>
                </a:lnTo>
                <a:lnTo>
                  <a:pt x="6560" y="7579"/>
                </a:lnTo>
                <a:lnTo>
                  <a:pt x="6560" y="5350"/>
                </a:lnTo>
                <a:close/>
                <a:moveTo>
                  <a:pt x="9489" y="7579"/>
                </a:moveTo>
                <a:cubicBezTo>
                  <a:pt x="9362" y="7579"/>
                  <a:pt x="9234" y="7642"/>
                  <a:pt x="9234" y="7770"/>
                </a:cubicBezTo>
                <a:cubicBezTo>
                  <a:pt x="9171" y="7961"/>
                  <a:pt x="9298" y="8088"/>
                  <a:pt x="9425" y="8088"/>
                </a:cubicBezTo>
                <a:lnTo>
                  <a:pt x="13947" y="8088"/>
                </a:lnTo>
                <a:cubicBezTo>
                  <a:pt x="14074" y="8088"/>
                  <a:pt x="14202" y="7961"/>
                  <a:pt x="14202" y="7770"/>
                </a:cubicBezTo>
                <a:cubicBezTo>
                  <a:pt x="14202" y="7642"/>
                  <a:pt x="14074" y="7579"/>
                  <a:pt x="13947" y="7579"/>
                </a:cubicBezTo>
                <a:close/>
                <a:moveTo>
                  <a:pt x="7706" y="8088"/>
                </a:moveTo>
                <a:lnTo>
                  <a:pt x="7706" y="8534"/>
                </a:lnTo>
                <a:lnTo>
                  <a:pt x="3057" y="8534"/>
                </a:lnTo>
                <a:lnTo>
                  <a:pt x="3057" y="8088"/>
                </a:lnTo>
                <a:close/>
                <a:moveTo>
                  <a:pt x="5374" y="2579"/>
                </a:moveTo>
                <a:cubicBezTo>
                  <a:pt x="5286" y="2579"/>
                  <a:pt x="5190" y="2611"/>
                  <a:pt x="5095" y="2675"/>
                </a:cubicBezTo>
                <a:lnTo>
                  <a:pt x="4585" y="3121"/>
                </a:lnTo>
                <a:cubicBezTo>
                  <a:pt x="4522" y="3184"/>
                  <a:pt x="4458" y="3184"/>
                  <a:pt x="4522" y="3248"/>
                </a:cubicBezTo>
                <a:cubicBezTo>
                  <a:pt x="4522" y="3435"/>
                  <a:pt x="4658" y="3553"/>
                  <a:pt x="4781" y="3553"/>
                </a:cubicBezTo>
                <a:cubicBezTo>
                  <a:pt x="4826" y="3553"/>
                  <a:pt x="4870" y="3537"/>
                  <a:pt x="4904" y="3503"/>
                </a:cubicBezTo>
                <a:lnTo>
                  <a:pt x="5350" y="3121"/>
                </a:lnTo>
                <a:lnTo>
                  <a:pt x="7515" y="4840"/>
                </a:lnTo>
                <a:lnTo>
                  <a:pt x="3184" y="4840"/>
                </a:lnTo>
                <a:lnTo>
                  <a:pt x="4012" y="4203"/>
                </a:lnTo>
                <a:cubicBezTo>
                  <a:pt x="4076" y="4140"/>
                  <a:pt x="4140" y="4076"/>
                  <a:pt x="4076" y="4012"/>
                </a:cubicBezTo>
                <a:cubicBezTo>
                  <a:pt x="4076" y="3842"/>
                  <a:pt x="3963" y="3758"/>
                  <a:pt x="3850" y="3758"/>
                </a:cubicBezTo>
                <a:cubicBezTo>
                  <a:pt x="3793" y="3758"/>
                  <a:pt x="3736" y="3779"/>
                  <a:pt x="3694" y="3821"/>
                </a:cubicBezTo>
                <a:lnTo>
                  <a:pt x="2739" y="4585"/>
                </a:lnTo>
                <a:cubicBezTo>
                  <a:pt x="2548" y="4777"/>
                  <a:pt x="2484" y="5031"/>
                  <a:pt x="2739" y="5222"/>
                </a:cubicBezTo>
                <a:cubicBezTo>
                  <a:pt x="2802" y="5286"/>
                  <a:pt x="2866" y="5350"/>
                  <a:pt x="2930" y="5350"/>
                </a:cubicBezTo>
                <a:lnTo>
                  <a:pt x="3248" y="5350"/>
                </a:lnTo>
                <a:lnTo>
                  <a:pt x="3248" y="7579"/>
                </a:lnTo>
                <a:lnTo>
                  <a:pt x="2930" y="7579"/>
                </a:lnTo>
                <a:cubicBezTo>
                  <a:pt x="2739" y="7579"/>
                  <a:pt x="2548" y="7770"/>
                  <a:pt x="2548" y="7961"/>
                </a:cubicBezTo>
                <a:lnTo>
                  <a:pt x="2548" y="8661"/>
                </a:lnTo>
                <a:cubicBezTo>
                  <a:pt x="2548" y="8852"/>
                  <a:pt x="2739" y="9043"/>
                  <a:pt x="2930" y="9043"/>
                </a:cubicBezTo>
                <a:lnTo>
                  <a:pt x="7770" y="9043"/>
                </a:lnTo>
                <a:cubicBezTo>
                  <a:pt x="7961" y="9043"/>
                  <a:pt x="8152" y="8852"/>
                  <a:pt x="8152" y="8661"/>
                </a:cubicBezTo>
                <a:lnTo>
                  <a:pt x="8152" y="7961"/>
                </a:lnTo>
                <a:cubicBezTo>
                  <a:pt x="8152" y="7770"/>
                  <a:pt x="7961" y="7579"/>
                  <a:pt x="7770" y="7579"/>
                </a:cubicBezTo>
                <a:lnTo>
                  <a:pt x="7515" y="7579"/>
                </a:lnTo>
                <a:lnTo>
                  <a:pt x="7515" y="5350"/>
                </a:lnTo>
                <a:lnTo>
                  <a:pt x="7833" y="5350"/>
                </a:lnTo>
                <a:cubicBezTo>
                  <a:pt x="7897" y="5350"/>
                  <a:pt x="7961" y="5286"/>
                  <a:pt x="8024" y="5286"/>
                </a:cubicBezTo>
                <a:cubicBezTo>
                  <a:pt x="8215" y="5031"/>
                  <a:pt x="8215" y="4777"/>
                  <a:pt x="8024" y="4585"/>
                </a:cubicBezTo>
                <a:lnTo>
                  <a:pt x="5604" y="2675"/>
                </a:lnTo>
                <a:cubicBezTo>
                  <a:pt x="5541" y="2611"/>
                  <a:pt x="5461" y="2579"/>
                  <a:pt x="5374" y="2579"/>
                </a:cubicBezTo>
                <a:close/>
                <a:moveTo>
                  <a:pt x="9489" y="8534"/>
                </a:moveTo>
                <a:cubicBezTo>
                  <a:pt x="9298" y="8534"/>
                  <a:pt x="9171" y="8661"/>
                  <a:pt x="9234" y="8852"/>
                </a:cubicBezTo>
                <a:cubicBezTo>
                  <a:pt x="9234" y="8980"/>
                  <a:pt x="9362" y="9043"/>
                  <a:pt x="9489" y="9043"/>
                </a:cubicBezTo>
                <a:lnTo>
                  <a:pt x="12482" y="9043"/>
                </a:lnTo>
                <a:cubicBezTo>
                  <a:pt x="12610" y="9043"/>
                  <a:pt x="12737" y="8980"/>
                  <a:pt x="12737" y="8852"/>
                </a:cubicBezTo>
                <a:cubicBezTo>
                  <a:pt x="12737" y="8661"/>
                  <a:pt x="12673" y="8534"/>
                  <a:pt x="12482" y="8534"/>
                </a:cubicBezTo>
                <a:close/>
                <a:moveTo>
                  <a:pt x="1274" y="1019"/>
                </a:moveTo>
                <a:cubicBezTo>
                  <a:pt x="1083" y="1019"/>
                  <a:pt x="955" y="1147"/>
                  <a:pt x="955" y="1338"/>
                </a:cubicBezTo>
                <a:lnTo>
                  <a:pt x="955" y="10317"/>
                </a:lnTo>
                <a:cubicBezTo>
                  <a:pt x="955" y="10508"/>
                  <a:pt x="1083" y="10699"/>
                  <a:pt x="1274" y="10699"/>
                </a:cubicBezTo>
                <a:lnTo>
                  <a:pt x="15412" y="10699"/>
                </a:lnTo>
                <a:cubicBezTo>
                  <a:pt x="15603" y="10699"/>
                  <a:pt x="15666" y="10572"/>
                  <a:pt x="15666" y="10444"/>
                </a:cubicBezTo>
                <a:lnTo>
                  <a:pt x="15666" y="8470"/>
                </a:lnTo>
                <a:cubicBezTo>
                  <a:pt x="15666" y="8407"/>
                  <a:pt x="15666" y="8343"/>
                  <a:pt x="15603" y="8343"/>
                </a:cubicBezTo>
                <a:cubicBezTo>
                  <a:pt x="15547" y="8287"/>
                  <a:pt x="15491" y="8264"/>
                  <a:pt x="15440" y="8264"/>
                </a:cubicBezTo>
                <a:cubicBezTo>
                  <a:pt x="15316" y="8264"/>
                  <a:pt x="15221" y="8399"/>
                  <a:pt x="15221" y="8534"/>
                </a:cubicBezTo>
                <a:lnTo>
                  <a:pt x="15221" y="10190"/>
                </a:lnTo>
                <a:lnTo>
                  <a:pt x="1465" y="10190"/>
                </a:lnTo>
                <a:lnTo>
                  <a:pt x="1465" y="1465"/>
                </a:lnTo>
                <a:lnTo>
                  <a:pt x="15221" y="1465"/>
                </a:lnTo>
                <a:lnTo>
                  <a:pt x="15221" y="7324"/>
                </a:lnTo>
                <a:cubicBezTo>
                  <a:pt x="15221" y="7451"/>
                  <a:pt x="15284" y="7579"/>
                  <a:pt x="15412" y="7579"/>
                </a:cubicBezTo>
                <a:cubicBezTo>
                  <a:pt x="15435" y="7590"/>
                  <a:pt x="15458" y="7596"/>
                  <a:pt x="15481" y="7596"/>
                </a:cubicBezTo>
                <a:cubicBezTo>
                  <a:pt x="15582" y="7596"/>
                  <a:pt x="15666" y="7492"/>
                  <a:pt x="15666" y="7388"/>
                </a:cubicBezTo>
                <a:lnTo>
                  <a:pt x="15666" y="1338"/>
                </a:lnTo>
                <a:cubicBezTo>
                  <a:pt x="15666" y="1147"/>
                  <a:pt x="15539" y="1019"/>
                  <a:pt x="15348" y="1019"/>
                </a:cubicBezTo>
                <a:close/>
                <a:moveTo>
                  <a:pt x="15475" y="510"/>
                </a:moveTo>
                <a:cubicBezTo>
                  <a:pt x="15857" y="510"/>
                  <a:pt x="16176" y="828"/>
                  <a:pt x="16176" y="1274"/>
                </a:cubicBezTo>
                <a:lnTo>
                  <a:pt x="16176" y="10444"/>
                </a:lnTo>
                <a:cubicBezTo>
                  <a:pt x="16176" y="10826"/>
                  <a:pt x="15857" y="11145"/>
                  <a:pt x="15475" y="11145"/>
                </a:cubicBezTo>
                <a:lnTo>
                  <a:pt x="1210" y="11145"/>
                </a:lnTo>
                <a:cubicBezTo>
                  <a:pt x="828" y="11145"/>
                  <a:pt x="446" y="10826"/>
                  <a:pt x="446" y="10444"/>
                </a:cubicBezTo>
                <a:lnTo>
                  <a:pt x="446" y="1274"/>
                </a:lnTo>
                <a:cubicBezTo>
                  <a:pt x="446" y="828"/>
                  <a:pt x="828" y="510"/>
                  <a:pt x="1210" y="510"/>
                </a:cubicBezTo>
                <a:close/>
                <a:moveTo>
                  <a:pt x="9489" y="11654"/>
                </a:moveTo>
                <a:lnTo>
                  <a:pt x="9489" y="13692"/>
                </a:lnTo>
                <a:lnTo>
                  <a:pt x="7133" y="13692"/>
                </a:lnTo>
                <a:lnTo>
                  <a:pt x="7133" y="11654"/>
                </a:lnTo>
                <a:close/>
                <a:moveTo>
                  <a:pt x="9935" y="14138"/>
                </a:moveTo>
                <a:cubicBezTo>
                  <a:pt x="10508" y="14138"/>
                  <a:pt x="10954" y="14648"/>
                  <a:pt x="11018" y="15221"/>
                </a:cubicBezTo>
                <a:lnTo>
                  <a:pt x="11018" y="16240"/>
                </a:lnTo>
                <a:lnTo>
                  <a:pt x="5604" y="16240"/>
                </a:lnTo>
                <a:lnTo>
                  <a:pt x="5604" y="15221"/>
                </a:lnTo>
                <a:cubicBezTo>
                  <a:pt x="5604" y="14648"/>
                  <a:pt x="6050" y="14138"/>
                  <a:pt x="6623" y="14138"/>
                </a:cubicBezTo>
                <a:close/>
                <a:moveTo>
                  <a:pt x="1210" y="0"/>
                </a:moveTo>
                <a:cubicBezTo>
                  <a:pt x="510" y="0"/>
                  <a:pt x="0" y="573"/>
                  <a:pt x="0" y="1274"/>
                </a:cubicBezTo>
                <a:lnTo>
                  <a:pt x="0" y="10444"/>
                </a:lnTo>
                <a:cubicBezTo>
                  <a:pt x="0" y="11081"/>
                  <a:pt x="510" y="11654"/>
                  <a:pt x="1210" y="11654"/>
                </a:cubicBezTo>
                <a:lnTo>
                  <a:pt x="6687" y="11654"/>
                </a:lnTo>
                <a:lnTo>
                  <a:pt x="6687" y="13692"/>
                </a:lnTo>
                <a:cubicBezTo>
                  <a:pt x="5795" y="13692"/>
                  <a:pt x="5159" y="14329"/>
                  <a:pt x="5159" y="15221"/>
                </a:cubicBezTo>
                <a:lnTo>
                  <a:pt x="5159" y="16367"/>
                </a:lnTo>
                <a:cubicBezTo>
                  <a:pt x="5159" y="16558"/>
                  <a:pt x="5286" y="16685"/>
                  <a:pt x="5477" y="16685"/>
                </a:cubicBezTo>
                <a:lnTo>
                  <a:pt x="11145" y="16685"/>
                </a:lnTo>
                <a:cubicBezTo>
                  <a:pt x="11336" y="16685"/>
                  <a:pt x="11463" y="16558"/>
                  <a:pt x="11463" y="16367"/>
                </a:cubicBezTo>
                <a:lnTo>
                  <a:pt x="11463" y="15221"/>
                </a:lnTo>
                <a:cubicBezTo>
                  <a:pt x="11463" y="14393"/>
                  <a:pt x="10826" y="13692"/>
                  <a:pt x="9935" y="13692"/>
                </a:cubicBezTo>
                <a:lnTo>
                  <a:pt x="9935" y="11654"/>
                </a:lnTo>
                <a:lnTo>
                  <a:pt x="15475" y="11654"/>
                </a:lnTo>
                <a:cubicBezTo>
                  <a:pt x="16112" y="11654"/>
                  <a:pt x="16685" y="11081"/>
                  <a:pt x="16685" y="10444"/>
                </a:cubicBezTo>
                <a:lnTo>
                  <a:pt x="16685" y="1210"/>
                </a:lnTo>
                <a:cubicBezTo>
                  <a:pt x="16685" y="573"/>
                  <a:pt x="16112" y="0"/>
                  <a:pt x="15475"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pic>
        <p:nvPicPr>
          <p:cNvPr id="1026" name="Picture 2" descr="What is Firebase? The complete story, abridged. | by Doug Stevenson |  Firebase Developers | Medium">
            <a:extLst>
              <a:ext uri="{FF2B5EF4-FFF2-40B4-BE49-F238E27FC236}">
                <a16:creationId xmlns:a16="http://schemas.microsoft.com/office/drawing/2014/main" id="{4EFC673A-B188-49EE-AA05-0F7F72BEB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8907" y="112697"/>
            <a:ext cx="1374004" cy="1374004"/>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246;p42">
            <a:extLst>
              <a:ext uri="{FF2B5EF4-FFF2-40B4-BE49-F238E27FC236}">
                <a16:creationId xmlns:a16="http://schemas.microsoft.com/office/drawing/2014/main" id="{710061EB-5BEE-80A6-5D75-3FB76D361773}"/>
              </a:ext>
            </a:extLst>
          </p:cNvPr>
          <p:cNvSpPr/>
          <p:nvPr/>
        </p:nvSpPr>
        <p:spPr>
          <a:xfrm>
            <a:off x="3344729" y="1563145"/>
            <a:ext cx="2387787" cy="4894795"/>
          </a:xfrm>
          <a:prstGeom prst="roundRect">
            <a:avLst>
              <a:gd name="adj" fmla="val 6355"/>
            </a:avLst>
          </a:prstGeom>
          <a:solidFill>
            <a:srgbClr val="FFC000"/>
          </a:solidFill>
          <a:ln>
            <a:noFill/>
          </a:ln>
        </p:spPr>
        <p:txBody>
          <a:bodyPr spcFirstLastPara="1" wrap="square" lIns="121900" tIns="121900" rIns="121900" bIns="121900" anchor="ctr" anchorCtr="0">
            <a:noAutofit/>
          </a:bodyPr>
          <a:lstStyle/>
          <a:p>
            <a:endParaRPr sz="2400" dirty="0"/>
          </a:p>
        </p:txBody>
      </p:sp>
      <p:sp>
        <p:nvSpPr>
          <p:cNvPr id="18" name="Google Shape;247;p42">
            <a:extLst>
              <a:ext uri="{FF2B5EF4-FFF2-40B4-BE49-F238E27FC236}">
                <a16:creationId xmlns:a16="http://schemas.microsoft.com/office/drawing/2014/main" id="{91D7F5DD-51BF-61FB-83D7-1B09B2F806F4}"/>
              </a:ext>
            </a:extLst>
          </p:cNvPr>
          <p:cNvSpPr/>
          <p:nvPr/>
        </p:nvSpPr>
        <p:spPr>
          <a:xfrm>
            <a:off x="9375169" y="1610125"/>
            <a:ext cx="2387787" cy="4894793"/>
          </a:xfrm>
          <a:prstGeom prst="roundRect">
            <a:avLst>
              <a:gd name="adj" fmla="val 6355"/>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19" name="Google Shape;248;p42">
            <a:extLst>
              <a:ext uri="{FF2B5EF4-FFF2-40B4-BE49-F238E27FC236}">
                <a16:creationId xmlns:a16="http://schemas.microsoft.com/office/drawing/2014/main" id="{D8EDC506-9B15-2933-5072-FC3489D77D4E}"/>
              </a:ext>
            </a:extLst>
          </p:cNvPr>
          <p:cNvSpPr/>
          <p:nvPr/>
        </p:nvSpPr>
        <p:spPr>
          <a:xfrm>
            <a:off x="6340700" y="1570833"/>
            <a:ext cx="2531157" cy="4894793"/>
          </a:xfrm>
          <a:prstGeom prst="roundRect">
            <a:avLst>
              <a:gd name="adj" fmla="val 6355"/>
            </a:avLst>
          </a:prstGeom>
          <a:solidFill>
            <a:schemeClr val="accent1"/>
          </a:solidFill>
          <a:ln>
            <a:noFill/>
          </a:ln>
        </p:spPr>
        <p:txBody>
          <a:bodyPr spcFirstLastPara="1" wrap="square" lIns="121900" tIns="121900" rIns="121900" bIns="121900" anchor="ctr" anchorCtr="0">
            <a:noAutofit/>
          </a:bodyPr>
          <a:lstStyle/>
          <a:p>
            <a:endParaRPr sz="2400" dirty="0"/>
          </a:p>
        </p:txBody>
      </p:sp>
      <p:sp>
        <p:nvSpPr>
          <p:cNvPr id="20" name="Google Shape;250;p42">
            <a:extLst>
              <a:ext uri="{FF2B5EF4-FFF2-40B4-BE49-F238E27FC236}">
                <a16:creationId xmlns:a16="http://schemas.microsoft.com/office/drawing/2014/main" id="{FD637113-7FE9-A18C-EEB5-D179ED3A3764}"/>
              </a:ext>
            </a:extLst>
          </p:cNvPr>
          <p:cNvSpPr txBox="1">
            <a:spLocks noGrp="1"/>
          </p:cNvSpPr>
          <p:nvPr>
            <p:ph type="subTitle" idx="1"/>
          </p:nvPr>
        </p:nvSpPr>
        <p:spPr>
          <a:xfrm>
            <a:off x="3378883" y="3068600"/>
            <a:ext cx="2196703" cy="2086600"/>
          </a:xfrm>
          <a:prstGeom prst="rect">
            <a:avLst/>
          </a:prstGeom>
        </p:spPr>
        <p:txBody>
          <a:bodyPr spcFirstLastPara="1" vert="horz" wrap="square" lIns="121900" tIns="121900" rIns="121900" bIns="121900" rtlCol="0" anchor="t" anchorCtr="0">
            <a:noAutofit/>
          </a:bodyPr>
          <a:lstStyle/>
          <a:p>
            <a:pPr marL="0" indent="0"/>
            <a:r>
              <a:rPr lang="en-US" sz="2000" dirty="0"/>
              <a:t>Used to save User Photos, Jobs photos and other files </a:t>
            </a:r>
            <a:endParaRPr sz="2000" dirty="0"/>
          </a:p>
        </p:txBody>
      </p:sp>
      <p:sp>
        <p:nvSpPr>
          <p:cNvPr id="21" name="Google Shape;251;p42">
            <a:extLst>
              <a:ext uri="{FF2B5EF4-FFF2-40B4-BE49-F238E27FC236}">
                <a16:creationId xmlns:a16="http://schemas.microsoft.com/office/drawing/2014/main" id="{ADBE6EA3-7E73-4A44-9E9A-C1866F17AF7C}"/>
              </a:ext>
            </a:extLst>
          </p:cNvPr>
          <p:cNvSpPr txBox="1">
            <a:spLocks noGrp="1"/>
          </p:cNvSpPr>
          <p:nvPr>
            <p:ph type="subTitle" idx="2"/>
          </p:nvPr>
        </p:nvSpPr>
        <p:spPr>
          <a:xfrm>
            <a:off x="9398885" y="2740345"/>
            <a:ext cx="2340355" cy="2500995"/>
          </a:xfrm>
          <a:prstGeom prst="rect">
            <a:avLst/>
          </a:prstGeom>
        </p:spPr>
        <p:txBody>
          <a:bodyPr spcFirstLastPara="1" vert="horz" wrap="square" lIns="121900" tIns="121900" rIns="121900" bIns="121900" rtlCol="0" anchor="t" anchorCtr="0">
            <a:noAutofit/>
          </a:bodyPr>
          <a:lstStyle/>
          <a:p>
            <a:pPr marL="0" indent="0"/>
            <a:r>
              <a:rPr lang="en-US" sz="2000" dirty="0"/>
              <a:t>All The application data saved as documents like jobs traffic, user details, reviews and files URLs  </a:t>
            </a:r>
            <a:endParaRPr sz="2000" dirty="0"/>
          </a:p>
        </p:txBody>
      </p:sp>
      <p:sp>
        <p:nvSpPr>
          <p:cNvPr id="22" name="Google Shape;252;p42">
            <a:extLst>
              <a:ext uri="{FF2B5EF4-FFF2-40B4-BE49-F238E27FC236}">
                <a16:creationId xmlns:a16="http://schemas.microsoft.com/office/drawing/2014/main" id="{8BA96E98-0DBE-DB18-4271-7D6C3FA584E6}"/>
              </a:ext>
            </a:extLst>
          </p:cNvPr>
          <p:cNvSpPr txBox="1">
            <a:spLocks noGrp="1"/>
          </p:cNvSpPr>
          <p:nvPr>
            <p:ph type="subTitle" idx="3"/>
          </p:nvPr>
        </p:nvSpPr>
        <p:spPr>
          <a:xfrm>
            <a:off x="6368433" y="2954379"/>
            <a:ext cx="2369120" cy="2373411"/>
          </a:xfrm>
          <a:prstGeom prst="rect">
            <a:avLst/>
          </a:prstGeom>
        </p:spPr>
        <p:txBody>
          <a:bodyPr spcFirstLastPara="1" vert="horz" wrap="square" lIns="121900" tIns="121900" rIns="121900" bIns="121900" rtlCol="0" anchor="t" anchorCtr="0">
            <a:noAutofit/>
          </a:bodyPr>
          <a:lstStyle/>
          <a:p>
            <a:pPr marL="0" indent="0"/>
            <a:r>
              <a:rPr lang="en-US" sz="2000" dirty="0"/>
              <a:t>All the user handling and Authentication including Google SignUp and Login</a:t>
            </a:r>
          </a:p>
          <a:p>
            <a:pPr marL="0" indent="0"/>
            <a:endParaRPr lang="en-US" dirty="0"/>
          </a:p>
          <a:p>
            <a:pPr marL="0" indent="0"/>
            <a:endParaRPr dirty="0"/>
          </a:p>
        </p:txBody>
      </p:sp>
      <p:sp>
        <p:nvSpPr>
          <p:cNvPr id="23" name="Google Shape;253;p42">
            <a:extLst>
              <a:ext uri="{FF2B5EF4-FFF2-40B4-BE49-F238E27FC236}">
                <a16:creationId xmlns:a16="http://schemas.microsoft.com/office/drawing/2014/main" id="{8CA99C7A-F0B6-3829-607E-54336D7913AE}"/>
              </a:ext>
            </a:extLst>
          </p:cNvPr>
          <p:cNvSpPr txBox="1">
            <a:spLocks noGrp="1"/>
          </p:cNvSpPr>
          <p:nvPr>
            <p:ph type="subTitle" idx="4"/>
          </p:nvPr>
        </p:nvSpPr>
        <p:spPr>
          <a:xfrm>
            <a:off x="226097" y="1545305"/>
            <a:ext cx="2155372" cy="703600"/>
          </a:xfrm>
          <a:prstGeom prst="rect">
            <a:avLst/>
          </a:prstGeom>
        </p:spPr>
        <p:txBody>
          <a:bodyPr spcFirstLastPara="1" vert="horz" wrap="square" lIns="121900" tIns="121900" rIns="121900" bIns="121900" rtlCol="0" anchor="b" anchorCtr="0">
            <a:noAutofit/>
          </a:bodyPr>
          <a:lstStyle/>
          <a:p>
            <a:pPr marL="0" indent="0"/>
            <a:r>
              <a:rPr lang="en" dirty="0"/>
              <a:t>Firebase Auth</a:t>
            </a:r>
            <a:endParaRPr dirty="0"/>
          </a:p>
        </p:txBody>
      </p:sp>
      <p:sp>
        <p:nvSpPr>
          <p:cNvPr id="24" name="Google Shape;254;p42">
            <a:extLst>
              <a:ext uri="{FF2B5EF4-FFF2-40B4-BE49-F238E27FC236}">
                <a16:creationId xmlns:a16="http://schemas.microsoft.com/office/drawing/2014/main" id="{52E8A0C5-33F1-357B-ED18-69F0B4F4540D}"/>
              </a:ext>
            </a:extLst>
          </p:cNvPr>
          <p:cNvSpPr txBox="1">
            <a:spLocks noGrp="1"/>
          </p:cNvSpPr>
          <p:nvPr>
            <p:ph type="subTitle" idx="5"/>
          </p:nvPr>
        </p:nvSpPr>
        <p:spPr>
          <a:xfrm>
            <a:off x="3014627" y="1527289"/>
            <a:ext cx="2900400" cy="703600"/>
          </a:xfrm>
          <a:prstGeom prst="rect">
            <a:avLst/>
          </a:prstGeom>
        </p:spPr>
        <p:txBody>
          <a:bodyPr spcFirstLastPara="1" vert="horz" wrap="square" lIns="121900" tIns="121900" rIns="121900" bIns="121900" rtlCol="0" anchor="b" anchorCtr="0">
            <a:noAutofit/>
          </a:bodyPr>
          <a:lstStyle/>
          <a:p>
            <a:pPr marL="0" indent="0"/>
            <a:r>
              <a:rPr lang="en" dirty="0"/>
              <a:t>Firebase Storage</a:t>
            </a:r>
            <a:endParaRPr dirty="0"/>
          </a:p>
        </p:txBody>
      </p:sp>
      <p:sp>
        <p:nvSpPr>
          <p:cNvPr id="25" name="Google Shape;255;p42">
            <a:extLst>
              <a:ext uri="{FF2B5EF4-FFF2-40B4-BE49-F238E27FC236}">
                <a16:creationId xmlns:a16="http://schemas.microsoft.com/office/drawing/2014/main" id="{5CC958A7-59DF-F057-26A1-68EA592F2AA0}"/>
              </a:ext>
            </a:extLst>
          </p:cNvPr>
          <p:cNvSpPr txBox="1">
            <a:spLocks noGrp="1"/>
          </p:cNvSpPr>
          <p:nvPr>
            <p:ph type="subTitle" idx="6"/>
          </p:nvPr>
        </p:nvSpPr>
        <p:spPr>
          <a:xfrm>
            <a:off x="9118863" y="1587403"/>
            <a:ext cx="2900400" cy="703600"/>
          </a:xfrm>
          <a:prstGeom prst="rect">
            <a:avLst/>
          </a:prstGeom>
        </p:spPr>
        <p:txBody>
          <a:bodyPr spcFirstLastPara="1" vert="horz" wrap="square" lIns="121900" tIns="121900" rIns="121900" bIns="121900" rtlCol="0" anchor="b" anchorCtr="0">
            <a:noAutofit/>
          </a:bodyPr>
          <a:lstStyle/>
          <a:p>
            <a:pPr marL="0" indent="0"/>
            <a:r>
              <a:rPr lang="en" dirty="0"/>
              <a:t>Firestore</a:t>
            </a:r>
            <a:endParaRPr dirty="0"/>
          </a:p>
        </p:txBody>
      </p:sp>
      <p:sp>
        <p:nvSpPr>
          <p:cNvPr id="2" name="Google Shape;247;p42">
            <a:extLst>
              <a:ext uri="{FF2B5EF4-FFF2-40B4-BE49-F238E27FC236}">
                <a16:creationId xmlns:a16="http://schemas.microsoft.com/office/drawing/2014/main" id="{F010D4F6-7F43-481E-0BB4-1D96ED3BCF01}"/>
              </a:ext>
            </a:extLst>
          </p:cNvPr>
          <p:cNvSpPr/>
          <p:nvPr/>
        </p:nvSpPr>
        <p:spPr>
          <a:xfrm>
            <a:off x="337993" y="1563146"/>
            <a:ext cx="2387787" cy="4894793"/>
          </a:xfrm>
          <a:prstGeom prst="roundRect">
            <a:avLst>
              <a:gd name="adj" fmla="val 6355"/>
            </a:avLst>
          </a:prstGeom>
          <a:solidFill>
            <a:srgbClr val="FF8001"/>
          </a:solidFill>
          <a:ln>
            <a:noFill/>
          </a:ln>
        </p:spPr>
        <p:txBody>
          <a:bodyPr spcFirstLastPara="1" wrap="square" lIns="121900" tIns="121900" rIns="121900" bIns="121900" anchor="ctr" anchorCtr="0">
            <a:noAutofit/>
          </a:bodyPr>
          <a:lstStyle/>
          <a:p>
            <a:endParaRPr sz="2400" dirty="0"/>
          </a:p>
        </p:txBody>
      </p:sp>
      <p:sp>
        <p:nvSpPr>
          <p:cNvPr id="4" name="Google Shape;254;p42">
            <a:extLst>
              <a:ext uri="{FF2B5EF4-FFF2-40B4-BE49-F238E27FC236}">
                <a16:creationId xmlns:a16="http://schemas.microsoft.com/office/drawing/2014/main" id="{2C4A5A9E-4980-B587-F597-59205F5D1B4E}"/>
              </a:ext>
            </a:extLst>
          </p:cNvPr>
          <p:cNvSpPr txBox="1">
            <a:spLocks/>
          </p:cNvSpPr>
          <p:nvPr/>
        </p:nvSpPr>
        <p:spPr>
          <a:xfrm>
            <a:off x="45813" y="1694089"/>
            <a:ext cx="2900400" cy="70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lish Medium"/>
              <a:buNone/>
              <a:defRPr sz="1400" b="0" i="0" u="none" strike="noStrike" cap="none">
                <a:solidFill>
                  <a:schemeClr val="lt1"/>
                </a:solidFill>
                <a:latin typeface="Mulish Medium"/>
                <a:ea typeface="Mulish Medium"/>
                <a:cs typeface="Mulish Medium"/>
                <a:sym typeface="Mulish Medium"/>
              </a:defRPr>
            </a:lvl1pPr>
            <a:lvl2pPr marL="914400" marR="0" lvl="1" indent="-317500" algn="ctr" rtl="0">
              <a:lnSpc>
                <a:spcPct val="100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00000"/>
              </a:lnSpc>
              <a:spcBef>
                <a:spcPts val="1600"/>
              </a:spcBef>
              <a:spcAft>
                <a:spcPts val="160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r>
              <a:rPr lang="en-US" sz="1867" dirty="0"/>
              <a:t>Firebase </a:t>
            </a:r>
          </a:p>
          <a:p>
            <a:pPr marL="0" indent="0"/>
            <a:r>
              <a:rPr lang="en-US" sz="1867" dirty="0"/>
              <a:t>Messaging</a:t>
            </a:r>
          </a:p>
        </p:txBody>
      </p:sp>
      <p:sp>
        <p:nvSpPr>
          <p:cNvPr id="5" name="Google Shape;254;p42">
            <a:extLst>
              <a:ext uri="{FF2B5EF4-FFF2-40B4-BE49-F238E27FC236}">
                <a16:creationId xmlns:a16="http://schemas.microsoft.com/office/drawing/2014/main" id="{4408598A-13F1-9973-4B34-A071FFFB596F}"/>
              </a:ext>
            </a:extLst>
          </p:cNvPr>
          <p:cNvSpPr txBox="1">
            <a:spLocks/>
          </p:cNvSpPr>
          <p:nvPr/>
        </p:nvSpPr>
        <p:spPr>
          <a:xfrm>
            <a:off x="6203873" y="1694089"/>
            <a:ext cx="2826984" cy="7036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lish Medium"/>
              <a:buNone/>
              <a:defRPr sz="1400" b="0" i="0" u="none" strike="noStrike" cap="none">
                <a:solidFill>
                  <a:schemeClr val="lt1"/>
                </a:solidFill>
                <a:latin typeface="Mulish Medium"/>
                <a:ea typeface="Mulish Medium"/>
                <a:cs typeface="Mulish Medium"/>
                <a:sym typeface="Mulish Medium"/>
              </a:defRPr>
            </a:lvl1pPr>
            <a:lvl2pPr marL="914400" marR="0" lvl="1" indent="-317500" algn="ctr" rtl="0">
              <a:lnSpc>
                <a:spcPct val="100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00000"/>
              </a:lnSpc>
              <a:spcBef>
                <a:spcPts val="1600"/>
              </a:spcBef>
              <a:spcAft>
                <a:spcPts val="160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r>
              <a:rPr lang="en-US" sz="1867" dirty="0"/>
              <a:t>Firebase Authentication</a:t>
            </a:r>
          </a:p>
        </p:txBody>
      </p:sp>
      <p:sp>
        <p:nvSpPr>
          <p:cNvPr id="6" name="Google Shape;250;p42">
            <a:extLst>
              <a:ext uri="{FF2B5EF4-FFF2-40B4-BE49-F238E27FC236}">
                <a16:creationId xmlns:a16="http://schemas.microsoft.com/office/drawing/2014/main" id="{560AA9C7-7C57-E277-F839-39F94CCD5BED}"/>
              </a:ext>
            </a:extLst>
          </p:cNvPr>
          <p:cNvSpPr txBox="1">
            <a:spLocks/>
          </p:cNvSpPr>
          <p:nvPr/>
        </p:nvSpPr>
        <p:spPr>
          <a:xfrm>
            <a:off x="429044" y="2987315"/>
            <a:ext cx="2155371" cy="230754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ulish Medium"/>
              <a:buNone/>
              <a:defRPr sz="1400" b="0" i="0" u="none" strike="noStrike" cap="none">
                <a:solidFill>
                  <a:schemeClr val="lt1"/>
                </a:solidFill>
                <a:latin typeface="Mulish Medium"/>
                <a:ea typeface="Mulish Medium"/>
                <a:cs typeface="Mulish Medium"/>
                <a:sym typeface="Mulish Medium"/>
              </a:defRPr>
            </a:lvl1pPr>
            <a:lvl2pPr marL="914400" marR="0" lvl="1" indent="-317500" algn="ctr" rtl="0">
              <a:lnSpc>
                <a:spcPct val="100000"/>
              </a:lnSpc>
              <a:spcBef>
                <a:spcPts val="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2pPr>
            <a:lvl3pPr marL="1371600" marR="0" lvl="2"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3pPr>
            <a:lvl4pPr marL="1828800" marR="0" lvl="3"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4pPr>
            <a:lvl5pPr marL="2286000" marR="0" lvl="4"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5pPr>
            <a:lvl6pPr marL="2743200" marR="0" lvl="5"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6pPr>
            <a:lvl7pPr marL="3200400" marR="0" lvl="6"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7pPr>
            <a:lvl8pPr marL="3657600" marR="0" lvl="7" indent="-317500" algn="ctr" rtl="0">
              <a:lnSpc>
                <a:spcPct val="100000"/>
              </a:lnSpc>
              <a:spcBef>
                <a:spcPts val="1600"/>
              </a:spcBef>
              <a:spcAft>
                <a:spcPts val="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8pPr>
            <a:lvl9pPr marL="4114800" marR="0" lvl="8" indent="-317500" algn="ctr" rtl="0">
              <a:lnSpc>
                <a:spcPct val="100000"/>
              </a:lnSpc>
              <a:spcBef>
                <a:spcPts val="1600"/>
              </a:spcBef>
              <a:spcAft>
                <a:spcPts val="1600"/>
              </a:spcAft>
              <a:buClr>
                <a:schemeClr val="dk1"/>
              </a:buClr>
              <a:buSzPts val="1400"/>
              <a:buFont typeface="Mulish Medium"/>
              <a:buNone/>
              <a:defRPr sz="1400" b="0" i="0" u="none" strike="noStrike" cap="none">
                <a:solidFill>
                  <a:schemeClr val="dk1"/>
                </a:solidFill>
                <a:latin typeface="Mulish Medium"/>
                <a:ea typeface="Mulish Medium"/>
                <a:cs typeface="Mulish Medium"/>
                <a:sym typeface="Mulish Medium"/>
              </a:defRPr>
            </a:lvl9pPr>
          </a:lstStyle>
          <a:p>
            <a:pPr marL="0" indent="0"/>
            <a:r>
              <a:rPr lang="en-US" sz="2000" dirty="0"/>
              <a:t>Send notifications</a:t>
            </a:r>
          </a:p>
          <a:p>
            <a:pPr marL="0" indent="0"/>
            <a:r>
              <a:rPr lang="en-US" sz="2000" dirty="0"/>
              <a:t>through the console to any user</a:t>
            </a:r>
          </a:p>
        </p:txBody>
      </p:sp>
    </p:spTree>
    <p:extLst>
      <p:ext uri="{BB962C8B-B14F-4D97-AF65-F5344CB8AC3E}">
        <p14:creationId xmlns:p14="http://schemas.microsoft.com/office/powerpoint/2010/main" val="2867372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5C68EE5A-BB58-E87F-35DA-D0E2359964DB}"/>
              </a:ext>
            </a:extLst>
          </p:cNvPr>
          <p:cNvSpPr>
            <a:spLocks noGrp="1"/>
          </p:cNvSpPr>
          <p:nvPr>
            <p:ph type="subTitle" idx="2"/>
          </p:nvPr>
        </p:nvSpPr>
        <p:spPr>
          <a:xfrm>
            <a:off x="1340225" y="1761564"/>
            <a:ext cx="4135662" cy="4504765"/>
          </a:xfrm>
        </p:spPr>
        <p:txBody>
          <a:bodyPr/>
          <a:lstStyle/>
          <a:p>
            <a:pPr marL="567252" indent="-380990" algn="r" rtl="1">
              <a:buFont typeface="Arial" panose="020B0604020202020204" pitchFamily="34" charset="0"/>
              <a:buChar char="•"/>
            </a:pPr>
            <a:r>
              <a:rPr lang="he-IL" dirty="0">
                <a:latin typeface="Segoe UI Semibold" panose="020B0702040204020203" pitchFamily="34" charset="0"/>
                <a:cs typeface="Segoe UI Semibold" panose="020B0702040204020203" pitchFamily="34" charset="0"/>
              </a:rPr>
              <a:t>המשתמש חייב להכניס שם</a:t>
            </a:r>
            <a:r>
              <a:rPr lang="en-US" dirty="0">
                <a:latin typeface="Segoe UI Semibold" panose="020B0702040204020203" pitchFamily="34" charset="0"/>
                <a:cs typeface="Segoe UI Semibold" panose="020B0702040204020203" pitchFamily="34" charset="0"/>
              </a:rPr>
              <a:t>,</a:t>
            </a:r>
            <a:r>
              <a:rPr lang="he-IL" dirty="0">
                <a:latin typeface="Segoe UI Semibold" panose="020B0702040204020203" pitchFamily="34" charset="0"/>
                <a:cs typeface="Segoe UI Semibold" panose="020B0702040204020203" pitchFamily="34" charset="0"/>
              </a:rPr>
              <a:t> מייל</a:t>
            </a:r>
            <a:r>
              <a:rPr lang="en-US" dirty="0">
                <a:latin typeface="Segoe UI Semibold" panose="020B0702040204020203" pitchFamily="34" charset="0"/>
                <a:cs typeface="Segoe UI Semibold" panose="020B0702040204020203" pitchFamily="34" charset="0"/>
              </a:rPr>
              <a:t>,</a:t>
            </a:r>
            <a:r>
              <a:rPr lang="he-IL" dirty="0">
                <a:latin typeface="Segoe UI Semibold" panose="020B0702040204020203" pitchFamily="34" charset="0"/>
                <a:cs typeface="Segoe UI Semibold" panose="020B0702040204020203" pitchFamily="34" charset="0"/>
              </a:rPr>
              <a:t> וסיסמא</a:t>
            </a:r>
            <a:r>
              <a:rPr lang="en-US" dirty="0">
                <a:latin typeface="Segoe UI Semibold" panose="020B0702040204020203" pitchFamily="34" charset="0"/>
                <a:cs typeface="Segoe UI Semibold" panose="020B0702040204020203" pitchFamily="34" charset="0"/>
              </a:rPr>
              <a:t>.</a:t>
            </a:r>
          </a:p>
          <a:p>
            <a:pPr marL="186262" indent="0" algn="r" rtl="1"/>
            <a:endParaRPr lang="he-IL" dirty="0">
              <a:latin typeface="Segoe UI Semibold" panose="020B0702040204020203" pitchFamily="34" charset="0"/>
              <a:cs typeface="Segoe UI Semibold" panose="020B0702040204020203" pitchFamily="34" charset="0"/>
            </a:endParaRPr>
          </a:p>
          <a:p>
            <a:pPr marL="567252" indent="-380990" algn="r" rtl="1">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Validator</a:t>
            </a:r>
            <a:r>
              <a:rPr lang="he-IL" dirty="0">
                <a:latin typeface="Segoe UI Semibold" panose="020B0702040204020203" pitchFamily="34" charset="0"/>
                <a:cs typeface="Segoe UI Semibold" panose="020B0702040204020203" pitchFamily="34" charset="0"/>
              </a:rPr>
              <a:t> מוודא שהשדות תקינות</a:t>
            </a:r>
            <a:r>
              <a:rPr lang="en-US" dirty="0">
                <a:latin typeface="Segoe UI Semibold" panose="020B0702040204020203" pitchFamily="34" charset="0"/>
                <a:cs typeface="Segoe UI Semibold" panose="020B0702040204020203" pitchFamily="34" charset="0"/>
              </a:rPr>
              <a:t>,</a:t>
            </a:r>
            <a:r>
              <a:rPr lang="he-IL" dirty="0">
                <a:latin typeface="Segoe UI Semibold" panose="020B0702040204020203" pitchFamily="34" charset="0"/>
                <a:cs typeface="Segoe UI Semibold" panose="020B0702040204020203" pitchFamily="34" charset="0"/>
              </a:rPr>
              <a:t> שכולם מלאים</a:t>
            </a:r>
            <a:r>
              <a:rPr lang="en-US" dirty="0">
                <a:latin typeface="Segoe UI Semibold" panose="020B0702040204020203" pitchFamily="34" charset="0"/>
                <a:cs typeface="Segoe UI Semibold" panose="020B0702040204020203" pitchFamily="34" charset="0"/>
              </a:rPr>
              <a:t>,</a:t>
            </a:r>
            <a:r>
              <a:rPr lang="he-IL" dirty="0">
                <a:latin typeface="Segoe UI Semibold" panose="020B0702040204020203" pitchFamily="34" charset="0"/>
                <a:cs typeface="Segoe UI Semibold" panose="020B0702040204020203" pitchFamily="34" charset="0"/>
              </a:rPr>
              <a:t> שפורמט מתאים עבור כל אחד מהשדות</a:t>
            </a:r>
            <a:r>
              <a:rPr lang="en-US" dirty="0">
                <a:latin typeface="Segoe UI Semibold" panose="020B0702040204020203" pitchFamily="34" charset="0"/>
                <a:cs typeface="Segoe UI Semibold" panose="020B0702040204020203" pitchFamily="34" charset="0"/>
              </a:rPr>
              <a:t>.</a:t>
            </a:r>
          </a:p>
          <a:p>
            <a:pPr marL="186262" indent="0" algn="r" rtl="1"/>
            <a:endParaRPr lang="he-IL" dirty="0">
              <a:latin typeface="Segoe UI Semibold" panose="020B0702040204020203" pitchFamily="34" charset="0"/>
              <a:cs typeface="Segoe UI Semibold" panose="020B0702040204020203" pitchFamily="34" charset="0"/>
            </a:endParaRPr>
          </a:p>
          <a:p>
            <a:pPr marL="567252" indent="-380990" algn="r" rtl="1">
              <a:buFont typeface="Arial" panose="020B0604020202020204" pitchFamily="34" charset="0"/>
              <a:buChar char="•"/>
            </a:pPr>
            <a:r>
              <a:rPr lang="he-IL" dirty="0">
                <a:latin typeface="Segoe UI Semibold" panose="020B0702040204020203" pitchFamily="34" charset="0"/>
                <a:cs typeface="Segoe UI Semibold" panose="020B0702040204020203" pitchFamily="34" charset="0"/>
              </a:rPr>
              <a:t>במידה ואחד מהשדות </a:t>
            </a:r>
            <a:r>
              <a:rPr lang="en-US" dirty="0">
                <a:latin typeface="Segoe UI Semibold" panose="020B0702040204020203" pitchFamily="34" charset="0"/>
                <a:cs typeface="Segoe UI Semibold" panose="020B0702040204020203" pitchFamily="34" charset="0"/>
              </a:rPr>
              <a:t>Invalid</a:t>
            </a:r>
            <a:r>
              <a:rPr lang="he-IL" dirty="0">
                <a:latin typeface="Segoe UI Semibold" panose="020B0702040204020203" pitchFamily="34" charset="0"/>
                <a:cs typeface="Segoe UI Semibold" panose="020B0702040204020203" pitchFamily="34" charset="0"/>
              </a:rPr>
              <a:t> או שקיים כבר חשבון עם המייל שהוכנס נקבל התראה אדומה</a:t>
            </a:r>
            <a:r>
              <a:rPr lang="en-US" dirty="0">
                <a:latin typeface="Segoe UI Semibold" panose="020B0702040204020203" pitchFamily="34" charset="0"/>
                <a:cs typeface="Segoe UI Semibold" panose="020B0702040204020203" pitchFamily="34" charset="0"/>
              </a:rPr>
              <a:t>.</a:t>
            </a:r>
          </a:p>
          <a:p>
            <a:pPr marL="186262" indent="0" algn="r" rtl="1"/>
            <a:endParaRPr lang="he-IL" dirty="0">
              <a:latin typeface="Segoe UI Semibold" panose="020B0702040204020203" pitchFamily="34" charset="0"/>
              <a:cs typeface="Segoe UI Semibold" panose="020B0702040204020203" pitchFamily="34" charset="0"/>
            </a:endParaRPr>
          </a:p>
          <a:p>
            <a:pPr marL="567252" indent="-380990" algn="r" rtl="1">
              <a:buFont typeface="Arial" panose="020B0604020202020204" pitchFamily="34" charset="0"/>
              <a:buChar char="•"/>
            </a:pPr>
            <a:r>
              <a:rPr lang="he-IL" dirty="0">
                <a:latin typeface="Segoe UI Semibold" panose="020B0702040204020203" pitchFamily="34" charset="0"/>
                <a:cs typeface="Segoe UI Semibold" panose="020B0702040204020203" pitchFamily="34" charset="0"/>
              </a:rPr>
              <a:t>התחברות דרך רשתות חברתיות</a:t>
            </a:r>
            <a:endParaRPr lang="en-US" dirty="0">
              <a:latin typeface="Segoe UI Semibold" panose="020B0702040204020203" pitchFamily="34" charset="0"/>
              <a:cs typeface="Segoe UI Semibold" panose="020B0702040204020203" pitchFamily="34" charset="0"/>
            </a:endParaRPr>
          </a:p>
        </p:txBody>
      </p:sp>
      <p:sp>
        <p:nvSpPr>
          <p:cNvPr id="5" name="Subtitle 4">
            <a:extLst>
              <a:ext uri="{FF2B5EF4-FFF2-40B4-BE49-F238E27FC236}">
                <a16:creationId xmlns:a16="http://schemas.microsoft.com/office/drawing/2014/main" id="{D3879D59-BC14-CBAB-C41A-9A6C3ABE6DEA}"/>
              </a:ext>
            </a:extLst>
          </p:cNvPr>
          <p:cNvSpPr>
            <a:spLocks noGrp="1"/>
          </p:cNvSpPr>
          <p:nvPr>
            <p:ph type="subTitle" idx="3"/>
          </p:nvPr>
        </p:nvSpPr>
        <p:spPr>
          <a:xfrm>
            <a:off x="943027" y="366084"/>
            <a:ext cx="4062224" cy="896659"/>
          </a:xfrm>
        </p:spPr>
        <p:txBody>
          <a:bodyPr/>
          <a:lstStyle/>
          <a:p>
            <a:r>
              <a:rPr lang="en-US" sz="3200" dirty="0">
                <a:solidFill>
                  <a:schemeClr val="tx1"/>
                </a:solidFill>
              </a:rPr>
              <a:t>Sign Up </a:t>
            </a:r>
          </a:p>
        </p:txBody>
      </p:sp>
      <p:sp>
        <p:nvSpPr>
          <p:cNvPr id="9" name="Google Shape;273;p44">
            <a:extLst>
              <a:ext uri="{FF2B5EF4-FFF2-40B4-BE49-F238E27FC236}">
                <a16:creationId xmlns:a16="http://schemas.microsoft.com/office/drawing/2014/main" id="{E9ABB198-82A3-0704-362C-12A64D348AB0}"/>
              </a:ext>
            </a:extLst>
          </p:cNvPr>
          <p:cNvSpPr/>
          <p:nvPr/>
        </p:nvSpPr>
        <p:spPr>
          <a:xfrm>
            <a:off x="-1880148" y="-2008600"/>
            <a:ext cx="4017200" cy="4017200"/>
          </a:xfrm>
          <a:prstGeom prst="ellipse">
            <a:avLst/>
          </a:prstGeom>
          <a:solidFill>
            <a:schemeClr val="accent1"/>
          </a:solidFill>
          <a:ln>
            <a:noFill/>
          </a:ln>
        </p:spPr>
        <p:txBody>
          <a:bodyPr spcFirstLastPara="1" wrap="square" lIns="121900" tIns="121900" rIns="121900" bIns="121900" anchor="ctr" anchorCtr="0">
            <a:noAutofit/>
          </a:bodyPr>
          <a:lstStyle/>
          <a:p>
            <a:pPr algn="ctr"/>
            <a:endParaRPr lang="en" sz="2400" dirty="0"/>
          </a:p>
          <a:p>
            <a:pPr algn="ctr"/>
            <a:endParaRPr lang="en" sz="2400" dirty="0"/>
          </a:p>
          <a:p>
            <a:pPr algn="ctr"/>
            <a:endParaRPr lang="en" sz="2400" dirty="0"/>
          </a:p>
          <a:p>
            <a:pPr algn="ctr"/>
            <a:endParaRPr lang="en" sz="2400" dirty="0"/>
          </a:p>
          <a:p>
            <a:pPr algn="ctr"/>
            <a:endParaRPr lang="en" sz="2400" dirty="0"/>
          </a:p>
          <a:p>
            <a:pPr algn="ctr"/>
            <a:endParaRPr lang="en" sz="2400" dirty="0"/>
          </a:p>
          <a:p>
            <a:pPr algn="ctr"/>
            <a:r>
              <a:rPr lang="en" sz="2400" dirty="0"/>
              <a:t>           </a:t>
            </a:r>
            <a:r>
              <a:rPr lang="en" sz="5867" dirty="0">
                <a:solidFill>
                  <a:schemeClr val="bg1"/>
                </a:solidFill>
              </a:rPr>
              <a:t> 1</a:t>
            </a:r>
            <a:endParaRPr sz="5867" dirty="0">
              <a:solidFill>
                <a:schemeClr val="bg1"/>
              </a:solidFill>
            </a:endParaRPr>
          </a:p>
        </p:txBody>
      </p:sp>
      <p:pic>
        <p:nvPicPr>
          <p:cNvPr id="7" name="Picture 6" descr="Graphical user interface, application&#10;&#10;Description automatically generated">
            <a:extLst>
              <a:ext uri="{FF2B5EF4-FFF2-40B4-BE49-F238E27FC236}">
                <a16:creationId xmlns:a16="http://schemas.microsoft.com/office/drawing/2014/main" id="{DBFDEB62-C5E5-2D4A-142D-8FA765179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3838" y="172571"/>
            <a:ext cx="2752510" cy="596377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2B4A343-792E-4323-0A1A-36FEB75EB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203" y="172571"/>
            <a:ext cx="2752510" cy="5963770"/>
          </a:xfrm>
          <a:prstGeom prst="rect">
            <a:avLst/>
          </a:prstGeom>
        </p:spPr>
      </p:pic>
    </p:spTree>
    <p:extLst>
      <p:ext uri="{BB962C8B-B14F-4D97-AF65-F5344CB8AC3E}">
        <p14:creationId xmlns:p14="http://schemas.microsoft.com/office/powerpoint/2010/main" val="526500161"/>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362</TotalTime>
  <Words>722</Words>
  <Application>Microsoft Office PowerPoint</Application>
  <PresentationFormat>Widescreen</PresentationFormat>
  <Paragraphs>156</Paragraphs>
  <Slides>19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Bahnschrift</vt:lpstr>
      <vt:lpstr>Bebas Neue</vt:lpstr>
      <vt:lpstr>Calibri</vt:lpstr>
      <vt:lpstr>Calibri Light</vt:lpstr>
      <vt:lpstr>Mulish Black</vt:lpstr>
      <vt:lpstr>Mulish Medium</vt:lpstr>
      <vt:lpstr>Segoe UI Semibold</vt:lpstr>
      <vt:lpstr>Wingdings</vt:lpstr>
      <vt:lpstr>Retrospect</vt:lpstr>
      <vt:lpstr>To Care</vt:lpstr>
      <vt:lpstr>                    הצוות שלנו</vt:lpstr>
      <vt:lpstr> אפליקציות דומות     </vt:lpstr>
      <vt:lpstr>תיאור המערכת המתוכננת והצורך בה </vt:lpstr>
      <vt:lpstr>דרישות פונקיונאליות</vt:lpstr>
      <vt:lpstr>דרישות לא פנוקציונאליות</vt:lpstr>
      <vt:lpstr>MVVM ARCHITECTURE</vt:lpstr>
      <vt:lpstr>Firebase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פיצרים מרכזיים לשימוש</vt:lpstr>
      <vt:lpstr>ציון פערים</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Care</dc:title>
  <dc:creator>shaked_a@hq.datascope.co.il</dc:creator>
  <cp:lastModifiedBy>ברק שמעון</cp:lastModifiedBy>
  <cp:revision>8</cp:revision>
  <dcterms:created xsi:type="dcterms:W3CDTF">2023-01-13T07:53:21Z</dcterms:created>
  <dcterms:modified xsi:type="dcterms:W3CDTF">2023-01-17T18:03:51Z</dcterms:modified>
</cp:coreProperties>
</file>